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Lst>
  <p:sldSz cy="10287000" cx="18288000"/>
  <p:notesSz cx="6858000" cy="9144000"/>
  <p:embeddedFontLst>
    <p:embeddedFont>
      <p:font typeface="Roboto"/>
      <p:regular r:id="rId28"/>
      <p:bold r:id="rId29"/>
      <p:italic r:id="rId30"/>
      <p:boldItalic r:id="rId31"/>
    </p:embeddedFont>
    <p:embeddedFont>
      <p:font typeface="Lato"/>
      <p:regular r:id="rId32"/>
      <p:bold r:id="rId33"/>
      <p:italic r:id="rId34"/>
      <p:boldItalic r:id="rId35"/>
    </p:embeddedFont>
    <p:embeddedFont>
      <p:font typeface="Roboto Condensed"/>
      <p:bold r:id="rId36"/>
      <p:boldItalic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font" Target="fonts/Roboto-regular.fntdata"/><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Roboto-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Roboto-boldItalic.fntdata"/><Relationship Id="rId30" Type="http://schemas.openxmlformats.org/officeDocument/2006/relationships/font" Target="fonts/Roboto-italic.fntdata"/><Relationship Id="rId11" Type="http://schemas.openxmlformats.org/officeDocument/2006/relationships/slide" Target="slides/slide6.xml"/><Relationship Id="rId33" Type="http://schemas.openxmlformats.org/officeDocument/2006/relationships/font" Target="fonts/Lato-bold.fntdata"/><Relationship Id="rId10" Type="http://schemas.openxmlformats.org/officeDocument/2006/relationships/slide" Target="slides/slide5.xml"/><Relationship Id="rId32" Type="http://schemas.openxmlformats.org/officeDocument/2006/relationships/font" Target="fonts/Lato-regular.fntdata"/><Relationship Id="rId13" Type="http://schemas.openxmlformats.org/officeDocument/2006/relationships/slide" Target="slides/slide8.xml"/><Relationship Id="rId35" Type="http://schemas.openxmlformats.org/officeDocument/2006/relationships/font" Target="fonts/Lato-boldItalic.fntdata"/><Relationship Id="rId12" Type="http://schemas.openxmlformats.org/officeDocument/2006/relationships/slide" Target="slides/slide7.xml"/><Relationship Id="rId34" Type="http://schemas.openxmlformats.org/officeDocument/2006/relationships/font" Target="fonts/Lato-italic.fntdata"/><Relationship Id="rId15" Type="http://schemas.openxmlformats.org/officeDocument/2006/relationships/slide" Target="slides/slide10.xml"/><Relationship Id="rId37" Type="http://schemas.openxmlformats.org/officeDocument/2006/relationships/font" Target="fonts/RobotoCondensed-boldItalic.fntdata"/><Relationship Id="rId14" Type="http://schemas.openxmlformats.org/officeDocument/2006/relationships/slide" Target="slides/slide9.xml"/><Relationship Id="rId36" Type="http://schemas.openxmlformats.org/officeDocument/2006/relationships/font" Target="fonts/RobotoCondensed-bold.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 name="Shape 53"/>
        <p:cNvGrpSpPr/>
        <p:nvPr/>
      </p:nvGrpSpPr>
      <p:grpSpPr>
        <a:xfrm>
          <a:off x="0" y="0"/>
          <a:ext cx="0" cy="0"/>
          <a:chOff x="0" y="0"/>
          <a:chExt cx="0" cy="0"/>
        </a:xfrm>
      </p:grpSpPr>
      <p:sp>
        <p:nvSpPr>
          <p:cNvPr id="54" name="Google Shape;54;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28169a6c0d8_0_7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28169a6c0d8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28169aa3a5b_0_9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28169aa3a5b_0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28169a6c0d8_0_7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28169a6c0d8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28169aa3a5b_0_14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28169aa3a5b_0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28169aa3a5b_0_18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28169aa3a5b_0_1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28169a6c0d8_0_8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28169a6c0d8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28169aa3a5b_0_11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28169aa3a5b_0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28169aa3a5b_0_14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28169aa3a5b_0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28169a6c0d8_0_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28169a6c0d8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28169a6c0d8_0_1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28169a6c0d8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g28169a6c0d8_0_4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79" name="Google Shape;79;g28169a6c0d8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28169a6c0d8_0_2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28169a6c0d8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28169aa3a5b_0_7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28169aa3a5b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28169aa3a5b_0_2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28169aa3a5b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g28169a6c0d8_0_5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85" name="Google Shape;85;g28169a6c0d8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28169aa3a5b_0_4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28169aa3a5b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28169a6c0d8_0_4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28169a6c0d8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28169a6c0d8_0_6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28169a6c0d8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28169aa3a5b_0_5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28169aa3a5b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28169aa3a5b_0_13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28169aa3a5b_0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28169a6c0d8_0_3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28169a6c0d8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reworks Safety Slides" type="blank">
  <p:cSld name="BLANK">
    <p:spTree>
      <p:nvGrpSpPr>
        <p:cNvPr id="13" name="Shape 13"/>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4" name="Shape 14"/>
        <p:cNvGrpSpPr/>
        <p:nvPr/>
      </p:nvGrpSpPr>
      <p:grpSpPr>
        <a:xfrm>
          <a:off x="0" y="0"/>
          <a:ext cx="0" cy="0"/>
          <a:chOff x="0" y="0"/>
          <a:chExt cx="0" cy="0"/>
        </a:xfrm>
      </p:grpSpPr>
      <p:sp>
        <p:nvSpPr>
          <p:cNvPr id="15" name="Google Shape;15;p3"/>
          <p:cNvSpPr txBox="1"/>
          <p:nvPr>
            <p:ph type="ctrTitle"/>
          </p:nvPr>
        </p:nvSpPr>
        <p:spPr>
          <a:xfrm>
            <a:off x="1034150" y="1136200"/>
            <a:ext cx="17409600" cy="14700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dk2"/>
              </a:buClr>
              <a:buSzPts val="1800"/>
              <a:buNone/>
              <a:defRPr>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 name="Google Shape;16;p3"/>
          <p:cNvSpPr txBox="1"/>
          <p:nvPr>
            <p:ph idx="1" type="subTitle"/>
          </p:nvPr>
        </p:nvSpPr>
        <p:spPr>
          <a:xfrm>
            <a:off x="1095825" y="2500100"/>
            <a:ext cx="6400800" cy="1752600"/>
          </a:xfrm>
          <a:prstGeom prst="rect">
            <a:avLst/>
          </a:prstGeom>
          <a:noFill/>
          <a:ln>
            <a:noFill/>
          </a:ln>
        </p:spPr>
        <p:txBody>
          <a:bodyPr anchorCtr="0" anchor="t" bIns="45700" lIns="91425" spcFirstLastPara="1" rIns="91425" wrap="square" tIns="45700">
            <a:normAutofit/>
          </a:bodyPr>
          <a:lstStyle>
            <a:lvl1pPr lvl="0">
              <a:spcBef>
                <a:spcPts val="640"/>
              </a:spcBef>
              <a:spcAft>
                <a:spcPts val="0"/>
              </a:spcAft>
              <a:buSzPts val="3200"/>
              <a:buNone/>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7" name="Google Shape;17;p3"/>
          <p:cNvSpPr/>
          <p:nvPr/>
        </p:nvSpPr>
        <p:spPr>
          <a:xfrm>
            <a:off x="16058983" y="-2317389"/>
            <a:ext cx="6049722" cy="5752736"/>
          </a:xfrm>
          <a:custGeom>
            <a:rect b="b" l="l" r="r" t="t"/>
            <a:pathLst>
              <a:path extrusionOk="0" h="5752736" w="6049722">
                <a:moveTo>
                  <a:pt x="0" y="0"/>
                </a:moveTo>
                <a:lnTo>
                  <a:pt x="6049722" y="0"/>
                </a:lnTo>
                <a:lnTo>
                  <a:pt x="6049722" y="5752736"/>
                </a:lnTo>
                <a:lnTo>
                  <a:pt x="0" y="5752736"/>
                </a:lnTo>
                <a:lnTo>
                  <a:pt x="0" y="0"/>
                </a:lnTo>
                <a:close/>
              </a:path>
            </a:pathLst>
          </a:custGeom>
          <a:blipFill rotWithShape="1">
            <a:blip r:embed="rId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 name="Google Shape;18;p3"/>
          <p:cNvSpPr/>
          <p:nvPr/>
        </p:nvSpPr>
        <p:spPr>
          <a:xfrm>
            <a:off x="-2760767" y="-1874381"/>
            <a:ext cx="4215233" cy="4008304"/>
          </a:xfrm>
          <a:custGeom>
            <a:rect b="b" l="l" r="r" t="t"/>
            <a:pathLst>
              <a:path extrusionOk="0" h="4008304" w="4215233">
                <a:moveTo>
                  <a:pt x="0" y="0"/>
                </a:moveTo>
                <a:lnTo>
                  <a:pt x="4215234" y="0"/>
                </a:lnTo>
                <a:lnTo>
                  <a:pt x="4215234" y="4008303"/>
                </a:lnTo>
                <a:lnTo>
                  <a:pt x="0" y="4008303"/>
                </a:lnTo>
                <a:lnTo>
                  <a:pt x="0" y="0"/>
                </a:lnTo>
                <a:close/>
              </a:path>
            </a:pathLst>
          </a:custGeom>
          <a:blipFill rotWithShape="1">
            <a:blip r:embed="rId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9" name="Shape 19"/>
        <p:cNvGrpSpPr/>
        <p:nvPr/>
      </p:nvGrpSpPr>
      <p:grpSpPr>
        <a:xfrm>
          <a:off x="0" y="0"/>
          <a:ext cx="0" cy="0"/>
          <a:chOff x="0" y="0"/>
          <a:chExt cx="0" cy="0"/>
        </a:xfrm>
      </p:grpSpPr>
      <p:sp>
        <p:nvSpPr>
          <p:cNvPr id="20" name="Google Shape;20;p4"/>
          <p:cNvSpPr txBox="1"/>
          <p:nvPr>
            <p:ph idx="1" type="body"/>
          </p:nvPr>
        </p:nvSpPr>
        <p:spPr>
          <a:xfrm>
            <a:off x="1021575" y="2701550"/>
            <a:ext cx="8229600" cy="45261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1" name="Google Shape;21;p4"/>
          <p:cNvSpPr txBox="1"/>
          <p:nvPr>
            <p:ph type="ctrTitle"/>
          </p:nvPr>
        </p:nvSpPr>
        <p:spPr>
          <a:xfrm>
            <a:off x="1034150" y="1136200"/>
            <a:ext cx="17409600" cy="1470000"/>
          </a:xfrm>
          <a:prstGeom prst="rect">
            <a:avLst/>
          </a:prstGeom>
          <a:noFill/>
          <a:ln>
            <a:noFill/>
          </a:ln>
        </p:spPr>
        <p:txBody>
          <a:bodyPr anchorCtr="0" anchor="ctr" bIns="45700" lIns="91425" spcFirstLastPara="1" rIns="91425" wrap="square" tIns="45700">
            <a:normAutofit/>
          </a:bodyPr>
          <a:lstStyle>
            <a:lvl1pPr lvl="0" rtl="0" algn="l">
              <a:spcBef>
                <a:spcPts val="0"/>
              </a:spcBef>
              <a:spcAft>
                <a:spcPts val="0"/>
              </a:spcAft>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2" name="Shape 22"/>
        <p:cNvGrpSpPr/>
        <p:nvPr/>
      </p:nvGrpSpPr>
      <p:grpSpPr>
        <a:xfrm>
          <a:off x="0" y="0"/>
          <a:ext cx="0" cy="0"/>
          <a:chOff x="0" y="0"/>
          <a:chExt cx="0" cy="0"/>
        </a:xfrm>
      </p:grpSpPr>
      <p:sp>
        <p:nvSpPr>
          <p:cNvPr id="23" name="Google Shape;23;p5"/>
          <p:cNvSpPr txBox="1"/>
          <p:nvPr>
            <p:ph idx="1" type="body"/>
          </p:nvPr>
        </p:nvSpPr>
        <p:spPr>
          <a:xfrm>
            <a:off x="1021575" y="2701550"/>
            <a:ext cx="8229600" cy="4526100"/>
          </a:xfrm>
          <a:prstGeom prst="rect">
            <a:avLst/>
          </a:prstGeom>
          <a:noFill/>
          <a:ln>
            <a:noFill/>
          </a:ln>
        </p:spPr>
        <p:txBody>
          <a:bodyPr anchorCtr="0" anchor="t" bIns="45700" lIns="91425" spcFirstLastPara="1" rIns="91425" wrap="square" tIns="45700">
            <a:norm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24" name="Google Shape;24;p5"/>
          <p:cNvSpPr txBox="1"/>
          <p:nvPr>
            <p:ph type="ctrTitle"/>
          </p:nvPr>
        </p:nvSpPr>
        <p:spPr>
          <a:xfrm>
            <a:off x="1034150" y="1136200"/>
            <a:ext cx="17409600" cy="1470000"/>
          </a:xfrm>
          <a:prstGeom prst="rect">
            <a:avLst/>
          </a:prstGeom>
          <a:noFill/>
          <a:ln>
            <a:noFill/>
          </a:ln>
        </p:spPr>
        <p:txBody>
          <a:bodyPr anchorCtr="0" anchor="ctr" bIns="45700" lIns="91425" spcFirstLastPara="1" rIns="91425" wrap="square" tIns="45700">
            <a:normAutofit/>
          </a:bodyPr>
          <a:lstStyle>
            <a:lvl1pPr lvl="0" rtl="0" algn="l">
              <a:spcBef>
                <a:spcPts val="0"/>
              </a:spcBef>
              <a:spcAft>
                <a:spcPts val="0"/>
              </a:spcAft>
              <a:buClr>
                <a:schemeClr val="dk2"/>
              </a:buClr>
              <a:buSzPts val="1800"/>
              <a:buNone/>
              <a:defRPr>
                <a:solidFill>
                  <a:schemeClr val="dk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5" name="Google Shape;25;p5"/>
          <p:cNvSpPr/>
          <p:nvPr/>
        </p:nvSpPr>
        <p:spPr>
          <a:xfrm>
            <a:off x="16829796" y="7895928"/>
            <a:ext cx="999148" cy="1790005"/>
          </a:xfrm>
          <a:custGeom>
            <a:rect b="b" l="l" r="r" t="t"/>
            <a:pathLst>
              <a:path extrusionOk="0" h="1790005" w="999148">
                <a:moveTo>
                  <a:pt x="0" y="0"/>
                </a:moveTo>
                <a:lnTo>
                  <a:pt x="999149" y="0"/>
                </a:lnTo>
                <a:lnTo>
                  <a:pt x="999149" y="1790005"/>
                </a:lnTo>
                <a:lnTo>
                  <a:pt x="0" y="1790005"/>
                </a:lnTo>
                <a:lnTo>
                  <a:pt x="0" y="0"/>
                </a:lnTo>
                <a:close/>
              </a:path>
            </a:pathLst>
          </a:custGeom>
          <a:blipFill rotWithShape="1">
            <a:blip r:embed="rId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 name="Google Shape;26;p5"/>
          <p:cNvSpPr/>
          <p:nvPr/>
        </p:nvSpPr>
        <p:spPr>
          <a:xfrm rot="-2169224">
            <a:off x="16276795" y="8159765"/>
            <a:ext cx="329579" cy="1304089"/>
          </a:xfrm>
          <a:custGeom>
            <a:rect b="b" l="l" r="r" t="t"/>
            <a:pathLst>
              <a:path extrusionOk="0" h="1303987" w="329553">
                <a:moveTo>
                  <a:pt x="0" y="0"/>
                </a:moveTo>
                <a:lnTo>
                  <a:pt x="329553" y="0"/>
                </a:lnTo>
                <a:lnTo>
                  <a:pt x="329553" y="1303986"/>
                </a:lnTo>
                <a:lnTo>
                  <a:pt x="0" y="1303986"/>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 name="Google Shape;27;p5"/>
          <p:cNvSpPr/>
          <p:nvPr/>
        </p:nvSpPr>
        <p:spPr>
          <a:xfrm rot="1971343">
            <a:off x="1557385" y="7362867"/>
            <a:ext cx="269382" cy="1065903"/>
          </a:xfrm>
          <a:custGeom>
            <a:rect b="b" l="l" r="r" t="t"/>
            <a:pathLst>
              <a:path extrusionOk="0" h="1065953" w="269395">
                <a:moveTo>
                  <a:pt x="0" y="0"/>
                </a:moveTo>
                <a:lnTo>
                  <a:pt x="269395" y="0"/>
                </a:lnTo>
                <a:lnTo>
                  <a:pt x="269395" y="1065953"/>
                </a:lnTo>
                <a:lnTo>
                  <a:pt x="0" y="1065953"/>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 name="Google Shape;28;p5"/>
          <p:cNvSpPr/>
          <p:nvPr/>
        </p:nvSpPr>
        <p:spPr>
          <a:xfrm>
            <a:off x="644534" y="7895928"/>
            <a:ext cx="999148" cy="1790005"/>
          </a:xfrm>
          <a:custGeom>
            <a:rect b="b" l="l" r="r" t="t"/>
            <a:pathLst>
              <a:path extrusionOk="0" h="1790005" w="999148">
                <a:moveTo>
                  <a:pt x="0" y="0"/>
                </a:moveTo>
                <a:lnTo>
                  <a:pt x="999148" y="0"/>
                </a:lnTo>
                <a:lnTo>
                  <a:pt x="999148" y="1790005"/>
                </a:lnTo>
                <a:lnTo>
                  <a:pt x="0" y="1790005"/>
                </a:lnTo>
                <a:lnTo>
                  <a:pt x="0" y="0"/>
                </a:lnTo>
                <a:close/>
              </a:path>
            </a:pathLst>
          </a:custGeom>
          <a:blipFill rotWithShape="1">
            <a:blip r:embed="rId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9" name="Shape 29"/>
        <p:cNvGrpSpPr/>
        <p:nvPr/>
      </p:nvGrpSpPr>
      <p:grpSpPr>
        <a:xfrm>
          <a:off x="0" y="0"/>
          <a:ext cx="0" cy="0"/>
          <a:chOff x="0" y="0"/>
          <a:chExt cx="0" cy="0"/>
        </a:xfrm>
      </p:grpSpPr>
      <p:sp>
        <p:nvSpPr>
          <p:cNvPr id="30" name="Google Shape;30;p6"/>
          <p:cNvSpPr txBox="1"/>
          <p:nvPr>
            <p:ph idx="1" type="body"/>
          </p:nvPr>
        </p:nvSpPr>
        <p:spPr>
          <a:xfrm>
            <a:off x="1021575" y="2701550"/>
            <a:ext cx="8229600" cy="4526100"/>
          </a:xfrm>
          <a:prstGeom prst="rect">
            <a:avLst/>
          </a:prstGeom>
          <a:noFill/>
          <a:ln>
            <a:noFill/>
          </a:ln>
        </p:spPr>
        <p:txBody>
          <a:bodyPr anchorCtr="0" anchor="t" bIns="45700" lIns="91425" spcFirstLastPara="1" rIns="91425" wrap="square" tIns="45700">
            <a:normAutofit/>
          </a:bodyPr>
          <a:lstStyle>
            <a:lvl1pPr indent="-342900" lvl="0" marL="457200" rtl="0" algn="l">
              <a:spcBef>
                <a:spcPts val="360"/>
              </a:spcBef>
              <a:spcAft>
                <a:spcPts val="0"/>
              </a:spcAft>
              <a:buSzPts val="1800"/>
              <a:buChar char="•"/>
              <a:defRPr/>
            </a:lvl1pPr>
            <a:lvl2pPr indent="-342900" lvl="1" marL="914400" rtl="0" algn="l">
              <a:spcBef>
                <a:spcPts val="360"/>
              </a:spcBef>
              <a:spcAft>
                <a:spcPts val="0"/>
              </a:spcAft>
              <a:buSzPts val="1800"/>
              <a:buChar char="–"/>
              <a:defRPr/>
            </a:lvl2pPr>
            <a:lvl3pPr indent="-342900" lvl="2" marL="1371600" rtl="0" algn="l">
              <a:spcBef>
                <a:spcPts val="360"/>
              </a:spcBef>
              <a:spcAft>
                <a:spcPts val="0"/>
              </a:spcAft>
              <a:buSzPts val="1800"/>
              <a:buChar char="•"/>
              <a:defRPr/>
            </a:lvl3pPr>
            <a:lvl4pPr indent="-342900" lvl="3" marL="1828800" rtl="0" algn="l">
              <a:spcBef>
                <a:spcPts val="360"/>
              </a:spcBef>
              <a:spcAft>
                <a:spcPts val="0"/>
              </a:spcAft>
              <a:buSzPts val="1800"/>
              <a:buChar char="–"/>
              <a:defRPr/>
            </a:lvl4pPr>
            <a:lvl5pPr indent="-342900" lvl="4" marL="2286000" rtl="0" algn="l">
              <a:spcBef>
                <a:spcPts val="360"/>
              </a:spcBef>
              <a:spcAft>
                <a:spcPts val="0"/>
              </a:spcAft>
              <a:buSzPts val="1800"/>
              <a:buChar char="»"/>
              <a:defRPr/>
            </a:lvl5pPr>
            <a:lvl6pPr indent="-342900" lvl="5" marL="2743200" rtl="0" algn="l">
              <a:spcBef>
                <a:spcPts val="360"/>
              </a:spcBef>
              <a:spcAft>
                <a:spcPts val="0"/>
              </a:spcAft>
              <a:buSzPts val="1800"/>
              <a:buChar char="•"/>
              <a:defRPr/>
            </a:lvl6pPr>
            <a:lvl7pPr indent="-342900" lvl="6" marL="3200400" rtl="0" algn="l">
              <a:spcBef>
                <a:spcPts val="360"/>
              </a:spcBef>
              <a:spcAft>
                <a:spcPts val="0"/>
              </a:spcAft>
              <a:buSzPts val="1800"/>
              <a:buChar char="•"/>
              <a:defRPr/>
            </a:lvl7pPr>
            <a:lvl8pPr indent="-342900" lvl="7" marL="3657600" rtl="0" algn="l">
              <a:spcBef>
                <a:spcPts val="360"/>
              </a:spcBef>
              <a:spcAft>
                <a:spcPts val="0"/>
              </a:spcAft>
              <a:buSzPts val="1800"/>
              <a:buChar char="•"/>
              <a:defRPr/>
            </a:lvl8pPr>
            <a:lvl9pPr indent="-342900" lvl="8" marL="4114800" rtl="0" algn="l">
              <a:spcBef>
                <a:spcPts val="360"/>
              </a:spcBef>
              <a:spcAft>
                <a:spcPts val="0"/>
              </a:spcAft>
              <a:buSzPts val="1800"/>
              <a:buChar char="•"/>
              <a:defRPr/>
            </a:lvl9pPr>
          </a:lstStyle>
          <a:p/>
        </p:txBody>
      </p:sp>
      <p:sp>
        <p:nvSpPr>
          <p:cNvPr id="31" name="Google Shape;31;p6"/>
          <p:cNvSpPr txBox="1"/>
          <p:nvPr>
            <p:ph type="ctrTitle"/>
          </p:nvPr>
        </p:nvSpPr>
        <p:spPr>
          <a:xfrm>
            <a:off x="1034150" y="1136200"/>
            <a:ext cx="17409600" cy="1470000"/>
          </a:xfrm>
          <a:prstGeom prst="rect">
            <a:avLst/>
          </a:prstGeom>
          <a:noFill/>
          <a:ln>
            <a:noFill/>
          </a:ln>
        </p:spPr>
        <p:txBody>
          <a:bodyPr anchorCtr="0" anchor="ctr" bIns="45700" lIns="91425" spcFirstLastPara="1" rIns="91425" wrap="square" tIns="45700">
            <a:normAutofit/>
          </a:bodyPr>
          <a:lstStyle>
            <a:lvl1pPr lvl="0" rtl="0" algn="l">
              <a:spcBef>
                <a:spcPts val="0"/>
              </a:spcBef>
              <a:spcAft>
                <a:spcPts val="0"/>
              </a:spcAft>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2" name="Google Shape;32;p6"/>
          <p:cNvSpPr txBox="1"/>
          <p:nvPr>
            <p:ph idx="2" type="body"/>
          </p:nvPr>
        </p:nvSpPr>
        <p:spPr>
          <a:xfrm>
            <a:off x="7251850" y="2701550"/>
            <a:ext cx="8229600" cy="4526100"/>
          </a:xfrm>
          <a:prstGeom prst="rect">
            <a:avLst/>
          </a:prstGeom>
          <a:noFill/>
          <a:ln>
            <a:noFill/>
          </a:ln>
        </p:spPr>
        <p:txBody>
          <a:bodyPr anchorCtr="0" anchor="t" bIns="45700" lIns="91425" spcFirstLastPara="1" rIns="91425" wrap="square" tIns="45700">
            <a:normAutofit/>
          </a:bodyPr>
          <a:lstStyle>
            <a:lvl1pPr indent="-342900" lvl="0" marL="457200" rtl="0" algn="l">
              <a:spcBef>
                <a:spcPts val="360"/>
              </a:spcBef>
              <a:spcAft>
                <a:spcPts val="0"/>
              </a:spcAft>
              <a:buSzPts val="1800"/>
              <a:buChar char="•"/>
              <a:defRPr/>
            </a:lvl1pPr>
            <a:lvl2pPr indent="-342900" lvl="1" marL="914400" rtl="0" algn="l">
              <a:spcBef>
                <a:spcPts val="360"/>
              </a:spcBef>
              <a:spcAft>
                <a:spcPts val="0"/>
              </a:spcAft>
              <a:buSzPts val="1800"/>
              <a:buChar char="–"/>
              <a:defRPr/>
            </a:lvl2pPr>
            <a:lvl3pPr indent="-342900" lvl="2" marL="1371600" rtl="0" algn="l">
              <a:spcBef>
                <a:spcPts val="360"/>
              </a:spcBef>
              <a:spcAft>
                <a:spcPts val="0"/>
              </a:spcAft>
              <a:buSzPts val="1800"/>
              <a:buChar char="•"/>
              <a:defRPr/>
            </a:lvl3pPr>
            <a:lvl4pPr indent="-342900" lvl="3" marL="1828800" rtl="0" algn="l">
              <a:spcBef>
                <a:spcPts val="360"/>
              </a:spcBef>
              <a:spcAft>
                <a:spcPts val="0"/>
              </a:spcAft>
              <a:buSzPts val="1800"/>
              <a:buChar char="–"/>
              <a:defRPr/>
            </a:lvl4pPr>
            <a:lvl5pPr indent="-342900" lvl="4" marL="2286000" rtl="0" algn="l">
              <a:spcBef>
                <a:spcPts val="360"/>
              </a:spcBef>
              <a:spcAft>
                <a:spcPts val="0"/>
              </a:spcAft>
              <a:buSzPts val="1800"/>
              <a:buChar char="»"/>
              <a:defRPr/>
            </a:lvl5pPr>
            <a:lvl6pPr indent="-342900" lvl="5" marL="2743200" rtl="0" algn="l">
              <a:spcBef>
                <a:spcPts val="360"/>
              </a:spcBef>
              <a:spcAft>
                <a:spcPts val="0"/>
              </a:spcAft>
              <a:buSzPts val="1800"/>
              <a:buChar char="•"/>
              <a:defRPr/>
            </a:lvl6pPr>
            <a:lvl7pPr indent="-342900" lvl="6" marL="3200400" rtl="0" algn="l">
              <a:spcBef>
                <a:spcPts val="360"/>
              </a:spcBef>
              <a:spcAft>
                <a:spcPts val="0"/>
              </a:spcAft>
              <a:buSzPts val="1800"/>
              <a:buChar char="•"/>
              <a:defRPr/>
            </a:lvl7pPr>
            <a:lvl8pPr indent="-342900" lvl="7" marL="3657600" rtl="0" algn="l">
              <a:spcBef>
                <a:spcPts val="360"/>
              </a:spcBef>
              <a:spcAft>
                <a:spcPts val="0"/>
              </a:spcAft>
              <a:buSzPts val="1800"/>
              <a:buChar char="•"/>
              <a:defRPr/>
            </a:lvl8pPr>
            <a:lvl9pPr indent="-342900" lvl="8" marL="4114800" rtl="0" algn="l">
              <a:spcBef>
                <a:spcPts val="360"/>
              </a:spcBef>
              <a:spcAft>
                <a:spcPts val="0"/>
              </a:spcAft>
              <a:buSzPts val="1800"/>
              <a:buChar char="•"/>
              <a:defRPr/>
            </a:lvl9pPr>
          </a:lstStyle>
          <a:p/>
        </p:txBody>
      </p:sp>
      <p:sp>
        <p:nvSpPr>
          <p:cNvPr id="33" name="Google Shape;33;p6"/>
          <p:cNvSpPr/>
          <p:nvPr/>
        </p:nvSpPr>
        <p:spPr>
          <a:xfrm>
            <a:off x="-2358628" y="-2346698"/>
            <a:ext cx="4703833" cy="4007614"/>
          </a:xfrm>
          <a:custGeom>
            <a:rect b="b" l="l" r="r" t="t"/>
            <a:pathLst>
              <a:path extrusionOk="0" h="6003916" w="6313870">
                <a:moveTo>
                  <a:pt x="0" y="0"/>
                </a:moveTo>
                <a:lnTo>
                  <a:pt x="6313870" y="0"/>
                </a:lnTo>
                <a:lnTo>
                  <a:pt x="6313870" y="6003916"/>
                </a:lnTo>
                <a:lnTo>
                  <a:pt x="0" y="6003916"/>
                </a:lnTo>
                <a:lnTo>
                  <a:pt x="0" y="0"/>
                </a:lnTo>
                <a:close/>
              </a:path>
            </a:pathLst>
          </a:custGeom>
          <a:blipFill rotWithShape="1">
            <a:blip r:embed="rId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 name="Google Shape;34;p6"/>
          <p:cNvSpPr/>
          <p:nvPr/>
        </p:nvSpPr>
        <p:spPr>
          <a:xfrm>
            <a:off x="13933902" y="6304867"/>
            <a:ext cx="6467512" cy="6150016"/>
          </a:xfrm>
          <a:custGeom>
            <a:rect b="b" l="l" r="r" t="t"/>
            <a:pathLst>
              <a:path extrusionOk="0" h="6150016" w="6467512">
                <a:moveTo>
                  <a:pt x="0" y="0"/>
                </a:moveTo>
                <a:lnTo>
                  <a:pt x="6467513" y="0"/>
                </a:lnTo>
                <a:lnTo>
                  <a:pt x="6467513" y="6150016"/>
                </a:lnTo>
                <a:lnTo>
                  <a:pt x="0" y="6150016"/>
                </a:lnTo>
                <a:lnTo>
                  <a:pt x="0" y="0"/>
                </a:lnTo>
                <a:close/>
              </a:path>
            </a:pathLst>
          </a:custGeom>
          <a:blipFill rotWithShape="1">
            <a:blip r:embed="rId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 name="Google Shape;35;p6"/>
          <p:cNvSpPr/>
          <p:nvPr/>
        </p:nvSpPr>
        <p:spPr>
          <a:xfrm>
            <a:off x="943424" y="7014570"/>
            <a:ext cx="2209855" cy="1876224"/>
          </a:xfrm>
          <a:custGeom>
            <a:rect b="b" l="l" r="r" t="t"/>
            <a:pathLst>
              <a:path extrusionOk="0" h="6003916" w="6313870">
                <a:moveTo>
                  <a:pt x="0" y="0"/>
                </a:moveTo>
                <a:lnTo>
                  <a:pt x="6313870" y="0"/>
                </a:lnTo>
                <a:lnTo>
                  <a:pt x="6313870" y="6003916"/>
                </a:lnTo>
                <a:lnTo>
                  <a:pt x="0" y="6003916"/>
                </a:lnTo>
                <a:lnTo>
                  <a:pt x="0" y="0"/>
                </a:lnTo>
                <a:close/>
              </a:path>
            </a:pathLst>
          </a:custGeom>
          <a:blipFill rotWithShape="1">
            <a:blip r:embed="rId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6" name="Shape 36"/>
        <p:cNvGrpSpPr/>
        <p:nvPr/>
      </p:nvGrpSpPr>
      <p:grpSpPr>
        <a:xfrm>
          <a:off x="0" y="0"/>
          <a:ext cx="0" cy="0"/>
          <a:chOff x="0" y="0"/>
          <a:chExt cx="0" cy="0"/>
        </a:xfrm>
      </p:grpSpPr>
      <p:sp>
        <p:nvSpPr>
          <p:cNvPr id="37" name="Google Shape;37;p7"/>
          <p:cNvSpPr txBox="1"/>
          <p:nvPr>
            <p:ph idx="1" type="body"/>
          </p:nvPr>
        </p:nvSpPr>
        <p:spPr>
          <a:xfrm>
            <a:off x="1021575" y="2701550"/>
            <a:ext cx="8229600" cy="4526100"/>
          </a:xfrm>
          <a:prstGeom prst="rect">
            <a:avLst/>
          </a:prstGeom>
          <a:noFill/>
          <a:ln>
            <a:noFill/>
          </a:ln>
        </p:spPr>
        <p:txBody>
          <a:bodyPr anchorCtr="0" anchor="t" bIns="45700" lIns="91425" spcFirstLastPara="1" rIns="91425" wrap="square" tIns="45700">
            <a:normAutofit/>
          </a:bodyPr>
          <a:lstStyle>
            <a:lvl1pPr indent="-342900" lvl="0" marL="457200" rtl="0" algn="l">
              <a:spcBef>
                <a:spcPts val="360"/>
              </a:spcBef>
              <a:spcAft>
                <a:spcPts val="0"/>
              </a:spcAft>
              <a:buSzPts val="1800"/>
              <a:buChar char="•"/>
              <a:defRPr/>
            </a:lvl1pPr>
            <a:lvl2pPr indent="-342900" lvl="1" marL="914400" rtl="0" algn="l">
              <a:spcBef>
                <a:spcPts val="360"/>
              </a:spcBef>
              <a:spcAft>
                <a:spcPts val="0"/>
              </a:spcAft>
              <a:buSzPts val="1800"/>
              <a:buChar char="–"/>
              <a:defRPr/>
            </a:lvl2pPr>
            <a:lvl3pPr indent="-342900" lvl="2" marL="1371600" rtl="0" algn="l">
              <a:spcBef>
                <a:spcPts val="360"/>
              </a:spcBef>
              <a:spcAft>
                <a:spcPts val="0"/>
              </a:spcAft>
              <a:buSzPts val="1800"/>
              <a:buChar char="•"/>
              <a:defRPr/>
            </a:lvl3pPr>
            <a:lvl4pPr indent="-342900" lvl="3" marL="1828800" rtl="0" algn="l">
              <a:spcBef>
                <a:spcPts val="360"/>
              </a:spcBef>
              <a:spcAft>
                <a:spcPts val="0"/>
              </a:spcAft>
              <a:buSzPts val="1800"/>
              <a:buChar char="–"/>
              <a:defRPr/>
            </a:lvl4pPr>
            <a:lvl5pPr indent="-342900" lvl="4" marL="2286000" rtl="0" algn="l">
              <a:spcBef>
                <a:spcPts val="360"/>
              </a:spcBef>
              <a:spcAft>
                <a:spcPts val="0"/>
              </a:spcAft>
              <a:buSzPts val="1800"/>
              <a:buChar char="»"/>
              <a:defRPr/>
            </a:lvl5pPr>
            <a:lvl6pPr indent="-342900" lvl="5" marL="2743200" rtl="0" algn="l">
              <a:spcBef>
                <a:spcPts val="360"/>
              </a:spcBef>
              <a:spcAft>
                <a:spcPts val="0"/>
              </a:spcAft>
              <a:buSzPts val="1800"/>
              <a:buChar char="•"/>
              <a:defRPr/>
            </a:lvl6pPr>
            <a:lvl7pPr indent="-342900" lvl="6" marL="3200400" rtl="0" algn="l">
              <a:spcBef>
                <a:spcPts val="360"/>
              </a:spcBef>
              <a:spcAft>
                <a:spcPts val="0"/>
              </a:spcAft>
              <a:buSzPts val="1800"/>
              <a:buChar char="•"/>
              <a:defRPr/>
            </a:lvl7pPr>
            <a:lvl8pPr indent="-342900" lvl="7" marL="3657600" rtl="0" algn="l">
              <a:spcBef>
                <a:spcPts val="360"/>
              </a:spcBef>
              <a:spcAft>
                <a:spcPts val="0"/>
              </a:spcAft>
              <a:buSzPts val="1800"/>
              <a:buChar char="•"/>
              <a:defRPr/>
            </a:lvl8pPr>
            <a:lvl9pPr indent="-342900" lvl="8" marL="4114800" rtl="0" algn="l">
              <a:spcBef>
                <a:spcPts val="360"/>
              </a:spcBef>
              <a:spcAft>
                <a:spcPts val="0"/>
              </a:spcAft>
              <a:buSzPts val="1800"/>
              <a:buChar char="•"/>
              <a:defRPr/>
            </a:lvl9pPr>
          </a:lstStyle>
          <a:p/>
        </p:txBody>
      </p:sp>
      <p:sp>
        <p:nvSpPr>
          <p:cNvPr id="38" name="Google Shape;38;p7"/>
          <p:cNvSpPr txBox="1"/>
          <p:nvPr>
            <p:ph type="ctrTitle"/>
          </p:nvPr>
        </p:nvSpPr>
        <p:spPr>
          <a:xfrm>
            <a:off x="1034150" y="1136200"/>
            <a:ext cx="17409600" cy="1470000"/>
          </a:xfrm>
          <a:prstGeom prst="rect">
            <a:avLst/>
          </a:prstGeom>
          <a:noFill/>
          <a:ln>
            <a:noFill/>
          </a:ln>
        </p:spPr>
        <p:txBody>
          <a:bodyPr anchorCtr="0" anchor="ctr" bIns="45700" lIns="91425" spcFirstLastPara="1" rIns="91425" wrap="square" tIns="45700">
            <a:normAutofit/>
          </a:bodyPr>
          <a:lstStyle>
            <a:lvl1pPr lvl="0" rtl="0" algn="l">
              <a:spcBef>
                <a:spcPts val="0"/>
              </a:spcBef>
              <a:spcAft>
                <a:spcPts val="0"/>
              </a:spcAft>
              <a:buClr>
                <a:schemeClr val="dk2"/>
              </a:buClr>
              <a:buSzPts val="1800"/>
              <a:buNone/>
              <a:defRPr>
                <a:solidFill>
                  <a:schemeClr val="dk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9" name="Google Shape;39;p7"/>
          <p:cNvSpPr txBox="1"/>
          <p:nvPr>
            <p:ph idx="2" type="body"/>
          </p:nvPr>
        </p:nvSpPr>
        <p:spPr>
          <a:xfrm>
            <a:off x="7251850" y="2701550"/>
            <a:ext cx="8229600" cy="4526100"/>
          </a:xfrm>
          <a:prstGeom prst="rect">
            <a:avLst/>
          </a:prstGeom>
          <a:noFill/>
          <a:ln>
            <a:noFill/>
          </a:ln>
        </p:spPr>
        <p:txBody>
          <a:bodyPr anchorCtr="0" anchor="t" bIns="45700" lIns="91425" spcFirstLastPara="1" rIns="91425" wrap="square" tIns="45700">
            <a:normAutofit/>
          </a:bodyPr>
          <a:lstStyle>
            <a:lvl1pPr indent="-342900" lvl="0" marL="457200" rtl="0" algn="l">
              <a:spcBef>
                <a:spcPts val="360"/>
              </a:spcBef>
              <a:spcAft>
                <a:spcPts val="0"/>
              </a:spcAft>
              <a:buSzPts val="1800"/>
              <a:buChar char="•"/>
              <a:defRPr/>
            </a:lvl1pPr>
            <a:lvl2pPr indent="-342900" lvl="1" marL="914400" rtl="0" algn="l">
              <a:spcBef>
                <a:spcPts val="360"/>
              </a:spcBef>
              <a:spcAft>
                <a:spcPts val="0"/>
              </a:spcAft>
              <a:buSzPts val="1800"/>
              <a:buChar char="–"/>
              <a:defRPr/>
            </a:lvl2pPr>
            <a:lvl3pPr indent="-342900" lvl="2" marL="1371600" rtl="0" algn="l">
              <a:spcBef>
                <a:spcPts val="360"/>
              </a:spcBef>
              <a:spcAft>
                <a:spcPts val="0"/>
              </a:spcAft>
              <a:buSzPts val="1800"/>
              <a:buChar char="•"/>
              <a:defRPr/>
            </a:lvl3pPr>
            <a:lvl4pPr indent="-342900" lvl="3" marL="1828800" rtl="0" algn="l">
              <a:spcBef>
                <a:spcPts val="360"/>
              </a:spcBef>
              <a:spcAft>
                <a:spcPts val="0"/>
              </a:spcAft>
              <a:buSzPts val="1800"/>
              <a:buChar char="–"/>
              <a:defRPr/>
            </a:lvl4pPr>
            <a:lvl5pPr indent="-342900" lvl="4" marL="2286000" rtl="0" algn="l">
              <a:spcBef>
                <a:spcPts val="360"/>
              </a:spcBef>
              <a:spcAft>
                <a:spcPts val="0"/>
              </a:spcAft>
              <a:buSzPts val="1800"/>
              <a:buChar char="»"/>
              <a:defRPr/>
            </a:lvl5pPr>
            <a:lvl6pPr indent="-342900" lvl="5" marL="2743200" rtl="0" algn="l">
              <a:spcBef>
                <a:spcPts val="360"/>
              </a:spcBef>
              <a:spcAft>
                <a:spcPts val="0"/>
              </a:spcAft>
              <a:buSzPts val="1800"/>
              <a:buChar char="•"/>
              <a:defRPr/>
            </a:lvl6pPr>
            <a:lvl7pPr indent="-342900" lvl="6" marL="3200400" rtl="0" algn="l">
              <a:spcBef>
                <a:spcPts val="360"/>
              </a:spcBef>
              <a:spcAft>
                <a:spcPts val="0"/>
              </a:spcAft>
              <a:buSzPts val="1800"/>
              <a:buChar char="•"/>
              <a:defRPr/>
            </a:lvl7pPr>
            <a:lvl8pPr indent="-342900" lvl="7" marL="3657600" rtl="0" algn="l">
              <a:spcBef>
                <a:spcPts val="360"/>
              </a:spcBef>
              <a:spcAft>
                <a:spcPts val="0"/>
              </a:spcAft>
              <a:buSzPts val="1800"/>
              <a:buChar char="•"/>
              <a:defRPr/>
            </a:lvl8pPr>
            <a:lvl9pPr indent="-342900" lvl="8" marL="4114800" rtl="0" algn="l">
              <a:spcBef>
                <a:spcPts val="360"/>
              </a:spcBef>
              <a:spcAft>
                <a:spcPts val="0"/>
              </a:spcAft>
              <a:buSzPts val="18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0" name="Shape 40"/>
        <p:cNvGrpSpPr/>
        <p:nvPr/>
      </p:nvGrpSpPr>
      <p:grpSpPr>
        <a:xfrm>
          <a:off x="0" y="0"/>
          <a:ext cx="0" cy="0"/>
          <a:chOff x="0" y="0"/>
          <a:chExt cx="0" cy="0"/>
        </a:xfrm>
      </p:grpSpPr>
      <p:sp>
        <p:nvSpPr>
          <p:cNvPr id="41" name="Google Shape;41;p8"/>
          <p:cNvSpPr txBox="1"/>
          <p:nvPr>
            <p:ph type="ctrTitle"/>
          </p:nvPr>
        </p:nvSpPr>
        <p:spPr>
          <a:xfrm>
            <a:off x="1034150" y="1136200"/>
            <a:ext cx="17409600" cy="1470000"/>
          </a:xfrm>
          <a:prstGeom prst="rect">
            <a:avLst/>
          </a:prstGeom>
          <a:noFill/>
          <a:ln>
            <a:noFill/>
          </a:ln>
        </p:spPr>
        <p:txBody>
          <a:bodyPr anchorCtr="0" anchor="ctr" bIns="45700" lIns="91425" spcFirstLastPara="1" rIns="91425" wrap="square" tIns="45700">
            <a:normAutofit/>
          </a:bodyPr>
          <a:lstStyle>
            <a:lvl1pPr lvl="0" rtl="0" algn="l">
              <a:spcBef>
                <a:spcPts val="0"/>
              </a:spcBef>
              <a:spcAft>
                <a:spcPts val="0"/>
              </a:spcAft>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42" name="Shape 42"/>
        <p:cNvGrpSpPr/>
        <p:nvPr/>
      </p:nvGrpSpPr>
      <p:grpSpPr>
        <a:xfrm>
          <a:off x="0" y="0"/>
          <a:ext cx="0" cy="0"/>
          <a:chOff x="0" y="0"/>
          <a:chExt cx="0" cy="0"/>
        </a:xfrm>
      </p:grpSpPr>
      <p:sp>
        <p:nvSpPr>
          <p:cNvPr id="43" name="Google Shape;43;p9"/>
          <p:cNvSpPr txBox="1"/>
          <p:nvPr>
            <p:ph idx="1" type="body"/>
          </p:nvPr>
        </p:nvSpPr>
        <p:spPr>
          <a:xfrm>
            <a:off x="1021575" y="2701550"/>
            <a:ext cx="8229600" cy="4526100"/>
          </a:xfrm>
          <a:prstGeom prst="rect">
            <a:avLst/>
          </a:prstGeom>
          <a:noFill/>
          <a:ln>
            <a:noFill/>
          </a:ln>
        </p:spPr>
        <p:txBody>
          <a:bodyPr anchorCtr="0" anchor="t" bIns="45700" lIns="91425" spcFirstLastPara="1" rIns="91425" wrap="square" tIns="45700">
            <a:normAutofit/>
          </a:bodyPr>
          <a:lstStyle>
            <a:lvl1pPr indent="-342900" lvl="0" marL="457200" rtl="0" algn="l">
              <a:spcBef>
                <a:spcPts val="360"/>
              </a:spcBef>
              <a:spcAft>
                <a:spcPts val="0"/>
              </a:spcAft>
              <a:buSzPts val="1800"/>
              <a:buChar char="•"/>
              <a:defRPr/>
            </a:lvl1pPr>
            <a:lvl2pPr indent="-342900" lvl="1" marL="914400" rtl="0" algn="l">
              <a:spcBef>
                <a:spcPts val="360"/>
              </a:spcBef>
              <a:spcAft>
                <a:spcPts val="0"/>
              </a:spcAft>
              <a:buSzPts val="1800"/>
              <a:buChar char="–"/>
              <a:defRPr/>
            </a:lvl2pPr>
            <a:lvl3pPr indent="-342900" lvl="2" marL="1371600" rtl="0" algn="l">
              <a:spcBef>
                <a:spcPts val="360"/>
              </a:spcBef>
              <a:spcAft>
                <a:spcPts val="0"/>
              </a:spcAft>
              <a:buSzPts val="1800"/>
              <a:buChar char="•"/>
              <a:defRPr/>
            </a:lvl3pPr>
            <a:lvl4pPr indent="-342900" lvl="3" marL="1828800" rtl="0" algn="l">
              <a:spcBef>
                <a:spcPts val="360"/>
              </a:spcBef>
              <a:spcAft>
                <a:spcPts val="0"/>
              </a:spcAft>
              <a:buSzPts val="1800"/>
              <a:buChar char="–"/>
              <a:defRPr/>
            </a:lvl4pPr>
            <a:lvl5pPr indent="-342900" lvl="4" marL="2286000" rtl="0" algn="l">
              <a:spcBef>
                <a:spcPts val="360"/>
              </a:spcBef>
              <a:spcAft>
                <a:spcPts val="0"/>
              </a:spcAft>
              <a:buSzPts val="1800"/>
              <a:buChar char="»"/>
              <a:defRPr/>
            </a:lvl5pPr>
            <a:lvl6pPr indent="-342900" lvl="5" marL="2743200" rtl="0" algn="l">
              <a:spcBef>
                <a:spcPts val="360"/>
              </a:spcBef>
              <a:spcAft>
                <a:spcPts val="0"/>
              </a:spcAft>
              <a:buSzPts val="1800"/>
              <a:buChar char="•"/>
              <a:defRPr/>
            </a:lvl6pPr>
            <a:lvl7pPr indent="-342900" lvl="6" marL="3200400" rtl="0" algn="l">
              <a:spcBef>
                <a:spcPts val="360"/>
              </a:spcBef>
              <a:spcAft>
                <a:spcPts val="0"/>
              </a:spcAft>
              <a:buSzPts val="1800"/>
              <a:buChar char="•"/>
              <a:defRPr/>
            </a:lvl7pPr>
            <a:lvl8pPr indent="-342900" lvl="7" marL="3657600" rtl="0" algn="l">
              <a:spcBef>
                <a:spcPts val="360"/>
              </a:spcBef>
              <a:spcAft>
                <a:spcPts val="0"/>
              </a:spcAft>
              <a:buSzPts val="1800"/>
              <a:buChar char="•"/>
              <a:defRPr/>
            </a:lvl8pPr>
            <a:lvl9pPr indent="-342900" lvl="8" marL="4114800" rtl="0" algn="l">
              <a:spcBef>
                <a:spcPts val="360"/>
              </a:spcBef>
              <a:spcAft>
                <a:spcPts val="0"/>
              </a:spcAft>
              <a:buSzPts val="1800"/>
              <a:buChar char="•"/>
              <a:defRPr/>
            </a:lvl9pPr>
          </a:lstStyle>
          <a:p/>
        </p:txBody>
      </p:sp>
      <p:sp>
        <p:nvSpPr>
          <p:cNvPr id="44" name="Google Shape;44;p9"/>
          <p:cNvSpPr txBox="1"/>
          <p:nvPr>
            <p:ph type="ctrTitle"/>
          </p:nvPr>
        </p:nvSpPr>
        <p:spPr>
          <a:xfrm>
            <a:off x="1034150" y="1136200"/>
            <a:ext cx="17409600" cy="1470000"/>
          </a:xfrm>
          <a:prstGeom prst="rect">
            <a:avLst/>
          </a:prstGeom>
          <a:noFill/>
          <a:ln>
            <a:noFill/>
          </a:ln>
        </p:spPr>
        <p:txBody>
          <a:bodyPr anchorCtr="0" anchor="ctr" bIns="45700" lIns="91425" spcFirstLastPara="1" rIns="91425" wrap="square" tIns="45700">
            <a:normAutofit/>
          </a:bodyPr>
          <a:lstStyle>
            <a:lvl1pPr lvl="0" rtl="0" algn="l">
              <a:spcBef>
                <a:spcPts val="0"/>
              </a:spcBef>
              <a:spcAft>
                <a:spcPts val="0"/>
              </a:spcAft>
              <a:buClr>
                <a:schemeClr val="dk2"/>
              </a:buClr>
              <a:buSzPts val="1800"/>
              <a:buNone/>
              <a:defRPr>
                <a:solidFill>
                  <a:schemeClr val="dk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5" name="Google Shape;45;p9"/>
          <p:cNvSpPr txBox="1"/>
          <p:nvPr>
            <p:ph idx="2" type="body"/>
          </p:nvPr>
        </p:nvSpPr>
        <p:spPr>
          <a:xfrm>
            <a:off x="7251850" y="2701550"/>
            <a:ext cx="8229600" cy="4526100"/>
          </a:xfrm>
          <a:prstGeom prst="rect">
            <a:avLst/>
          </a:prstGeom>
          <a:noFill/>
          <a:ln>
            <a:noFill/>
          </a:ln>
        </p:spPr>
        <p:txBody>
          <a:bodyPr anchorCtr="0" anchor="t" bIns="45700" lIns="91425" spcFirstLastPara="1" rIns="91425" wrap="square" tIns="45700">
            <a:normAutofit/>
          </a:bodyPr>
          <a:lstStyle>
            <a:lvl1pPr indent="-342900" lvl="0" marL="457200" rtl="0" algn="l">
              <a:spcBef>
                <a:spcPts val="360"/>
              </a:spcBef>
              <a:spcAft>
                <a:spcPts val="0"/>
              </a:spcAft>
              <a:buSzPts val="1800"/>
              <a:buChar char="•"/>
              <a:defRPr/>
            </a:lvl1pPr>
            <a:lvl2pPr indent="-342900" lvl="1" marL="914400" rtl="0" algn="l">
              <a:spcBef>
                <a:spcPts val="360"/>
              </a:spcBef>
              <a:spcAft>
                <a:spcPts val="0"/>
              </a:spcAft>
              <a:buSzPts val="1800"/>
              <a:buChar char="–"/>
              <a:defRPr/>
            </a:lvl2pPr>
            <a:lvl3pPr indent="-342900" lvl="2" marL="1371600" rtl="0" algn="l">
              <a:spcBef>
                <a:spcPts val="360"/>
              </a:spcBef>
              <a:spcAft>
                <a:spcPts val="0"/>
              </a:spcAft>
              <a:buSzPts val="1800"/>
              <a:buChar char="•"/>
              <a:defRPr/>
            </a:lvl3pPr>
            <a:lvl4pPr indent="-342900" lvl="3" marL="1828800" rtl="0" algn="l">
              <a:spcBef>
                <a:spcPts val="360"/>
              </a:spcBef>
              <a:spcAft>
                <a:spcPts val="0"/>
              </a:spcAft>
              <a:buSzPts val="1800"/>
              <a:buChar char="–"/>
              <a:defRPr/>
            </a:lvl4pPr>
            <a:lvl5pPr indent="-342900" lvl="4" marL="2286000" rtl="0" algn="l">
              <a:spcBef>
                <a:spcPts val="360"/>
              </a:spcBef>
              <a:spcAft>
                <a:spcPts val="0"/>
              </a:spcAft>
              <a:buSzPts val="1800"/>
              <a:buChar char="»"/>
              <a:defRPr/>
            </a:lvl5pPr>
            <a:lvl6pPr indent="-342900" lvl="5" marL="2743200" rtl="0" algn="l">
              <a:spcBef>
                <a:spcPts val="360"/>
              </a:spcBef>
              <a:spcAft>
                <a:spcPts val="0"/>
              </a:spcAft>
              <a:buSzPts val="1800"/>
              <a:buChar char="•"/>
              <a:defRPr/>
            </a:lvl6pPr>
            <a:lvl7pPr indent="-342900" lvl="6" marL="3200400" rtl="0" algn="l">
              <a:spcBef>
                <a:spcPts val="360"/>
              </a:spcBef>
              <a:spcAft>
                <a:spcPts val="0"/>
              </a:spcAft>
              <a:buSzPts val="1800"/>
              <a:buChar char="•"/>
              <a:defRPr/>
            </a:lvl7pPr>
            <a:lvl8pPr indent="-342900" lvl="7" marL="3657600" rtl="0" algn="l">
              <a:spcBef>
                <a:spcPts val="360"/>
              </a:spcBef>
              <a:spcAft>
                <a:spcPts val="0"/>
              </a:spcAft>
              <a:buSzPts val="1800"/>
              <a:buChar char="•"/>
              <a:defRPr/>
            </a:lvl8pPr>
            <a:lvl9pPr indent="-342900" lvl="8" marL="4114800" rtl="0" algn="l">
              <a:spcBef>
                <a:spcPts val="360"/>
              </a:spcBef>
              <a:spcAft>
                <a:spcPts val="0"/>
              </a:spcAft>
              <a:buSzPts val="1800"/>
              <a:buChar char="•"/>
              <a:defRPr/>
            </a:lvl9pPr>
          </a:lstStyle>
          <a:p/>
        </p:txBody>
      </p:sp>
      <p:sp>
        <p:nvSpPr>
          <p:cNvPr id="46" name="Google Shape;46;p9"/>
          <p:cNvSpPr/>
          <p:nvPr/>
        </p:nvSpPr>
        <p:spPr>
          <a:xfrm>
            <a:off x="12382434" y="4060522"/>
            <a:ext cx="5332919" cy="5071121"/>
          </a:xfrm>
          <a:custGeom>
            <a:rect b="b" l="l" r="r" t="t"/>
            <a:pathLst>
              <a:path extrusionOk="0" h="2939780" w="3091547">
                <a:moveTo>
                  <a:pt x="0" y="0"/>
                </a:moveTo>
                <a:lnTo>
                  <a:pt x="3091547" y="0"/>
                </a:lnTo>
                <a:lnTo>
                  <a:pt x="3091547" y="2939780"/>
                </a:lnTo>
                <a:lnTo>
                  <a:pt x="0" y="2939780"/>
                </a:lnTo>
                <a:lnTo>
                  <a:pt x="0" y="0"/>
                </a:lnTo>
                <a:close/>
              </a:path>
            </a:pathLst>
          </a:custGeom>
          <a:blipFill rotWithShape="1">
            <a:blip r:embed="rId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47" name="Shape 47"/>
        <p:cNvGrpSpPr/>
        <p:nvPr/>
      </p:nvGrpSpPr>
      <p:grpSpPr>
        <a:xfrm>
          <a:off x="0" y="0"/>
          <a:ext cx="0" cy="0"/>
          <a:chOff x="0" y="0"/>
          <a:chExt cx="0" cy="0"/>
        </a:xfrm>
      </p:grpSpPr>
      <p:sp>
        <p:nvSpPr>
          <p:cNvPr id="48" name="Google Shape;48;p10"/>
          <p:cNvSpPr txBox="1"/>
          <p:nvPr>
            <p:ph idx="1" type="body"/>
          </p:nvPr>
        </p:nvSpPr>
        <p:spPr>
          <a:xfrm>
            <a:off x="1021575" y="2701550"/>
            <a:ext cx="8229600" cy="4526100"/>
          </a:xfrm>
          <a:prstGeom prst="rect">
            <a:avLst/>
          </a:prstGeom>
          <a:noFill/>
          <a:ln>
            <a:noFill/>
          </a:ln>
        </p:spPr>
        <p:txBody>
          <a:bodyPr anchorCtr="0" anchor="t" bIns="45700" lIns="91425" spcFirstLastPara="1" rIns="91425" wrap="square" tIns="45700">
            <a:normAutofit/>
          </a:bodyPr>
          <a:lstStyle>
            <a:lvl1pPr indent="-342900" lvl="0" marL="457200" rtl="0" algn="l">
              <a:spcBef>
                <a:spcPts val="360"/>
              </a:spcBef>
              <a:spcAft>
                <a:spcPts val="0"/>
              </a:spcAft>
              <a:buSzPts val="1800"/>
              <a:buChar char="•"/>
              <a:defRPr/>
            </a:lvl1pPr>
            <a:lvl2pPr indent="-342900" lvl="1" marL="914400" rtl="0" algn="l">
              <a:spcBef>
                <a:spcPts val="360"/>
              </a:spcBef>
              <a:spcAft>
                <a:spcPts val="0"/>
              </a:spcAft>
              <a:buSzPts val="1800"/>
              <a:buChar char="–"/>
              <a:defRPr/>
            </a:lvl2pPr>
            <a:lvl3pPr indent="-342900" lvl="2" marL="1371600" rtl="0" algn="l">
              <a:spcBef>
                <a:spcPts val="360"/>
              </a:spcBef>
              <a:spcAft>
                <a:spcPts val="0"/>
              </a:spcAft>
              <a:buSzPts val="1800"/>
              <a:buChar char="•"/>
              <a:defRPr/>
            </a:lvl3pPr>
            <a:lvl4pPr indent="-342900" lvl="3" marL="1828800" rtl="0" algn="l">
              <a:spcBef>
                <a:spcPts val="360"/>
              </a:spcBef>
              <a:spcAft>
                <a:spcPts val="0"/>
              </a:spcAft>
              <a:buSzPts val="1800"/>
              <a:buChar char="–"/>
              <a:defRPr/>
            </a:lvl4pPr>
            <a:lvl5pPr indent="-342900" lvl="4" marL="2286000" rtl="0" algn="l">
              <a:spcBef>
                <a:spcPts val="360"/>
              </a:spcBef>
              <a:spcAft>
                <a:spcPts val="0"/>
              </a:spcAft>
              <a:buSzPts val="1800"/>
              <a:buChar char="»"/>
              <a:defRPr/>
            </a:lvl5pPr>
            <a:lvl6pPr indent="-342900" lvl="5" marL="2743200" rtl="0" algn="l">
              <a:spcBef>
                <a:spcPts val="360"/>
              </a:spcBef>
              <a:spcAft>
                <a:spcPts val="0"/>
              </a:spcAft>
              <a:buSzPts val="1800"/>
              <a:buChar char="•"/>
              <a:defRPr/>
            </a:lvl6pPr>
            <a:lvl7pPr indent="-342900" lvl="6" marL="3200400" rtl="0" algn="l">
              <a:spcBef>
                <a:spcPts val="360"/>
              </a:spcBef>
              <a:spcAft>
                <a:spcPts val="0"/>
              </a:spcAft>
              <a:buSzPts val="1800"/>
              <a:buChar char="•"/>
              <a:defRPr/>
            </a:lvl7pPr>
            <a:lvl8pPr indent="-342900" lvl="7" marL="3657600" rtl="0" algn="l">
              <a:spcBef>
                <a:spcPts val="360"/>
              </a:spcBef>
              <a:spcAft>
                <a:spcPts val="0"/>
              </a:spcAft>
              <a:buSzPts val="1800"/>
              <a:buChar char="•"/>
              <a:defRPr/>
            </a:lvl8pPr>
            <a:lvl9pPr indent="-342900" lvl="8" marL="4114800" rtl="0" algn="l">
              <a:spcBef>
                <a:spcPts val="360"/>
              </a:spcBef>
              <a:spcAft>
                <a:spcPts val="0"/>
              </a:spcAft>
              <a:buSzPts val="1800"/>
              <a:buChar char="•"/>
              <a:defRPr/>
            </a:lvl9pPr>
          </a:lstStyle>
          <a:p/>
        </p:txBody>
      </p:sp>
      <p:sp>
        <p:nvSpPr>
          <p:cNvPr id="49" name="Google Shape;49;p10"/>
          <p:cNvSpPr txBox="1"/>
          <p:nvPr>
            <p:ph type="ctrTitle"/>
          </p:nvPr>
        </p:nvSpPr>
        <p:spPr>
          <a:xfrm>
            <a:off x="1034150" y="1136200"/>
            <a:ext cx="17409600" cy="1470000"/>
          </a:xfrm>
          <a:prstGeom prst="rect">
            <a:avLst/>
          </a:prstGeom>
          <a:noFill/>
          <a:ln>
            <a:noFill/>
          </a:ln>
        </p:spPr>
        <p:txBody>
          <a:bodyPr anchorCtr="0" anchor="ctr" bIns="45700" lIns="91425" spcFirstLastPara="1" rIns="91425" wrap="square" tIns="45700">
            <a:normAutofit/>
          </a:bodyPr>
          <a:lstStyle>
            <a:lvl1pPr lvl="0" rtl="0" algn="l">
              <a:spcBef>
                <a:spcPts val="0"/>
              </a:spcBef>
              <a:spcAft>
                <a:spcPts val="0"/>
              </a:spcAft>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0" name="Google Shape;50;p10"/>
          <p:cNvSpPr/>
          <p:nvPr/>
        </p:nvSpPr>
        <p:spPr>
          <a:xfrm>
            <a:off x="15031935" y="3207150"/>
            <a:ext cx="3951839" cy="7079843"/>
          </a:xfrm>
          <a:custGeom>
            <a:rect b="b" l="l" r="r" t="t"/>
            <a:pathLst>
              <a:path extrusionOk="0" h="7079843" w="3951839">
                <a:moveTo>
                  <a:pt x="0" y="0"/>
                </a:moveTo>
                <a:lnTo>
                  <a:pt x="3951840" y="0"/>
                </a:lnTo>
                <a:lnTo>
                  <a:pt x="3951840" y="7079843"/>
                </a:lnTo>
                <a:lnTo>
                  <a:pt x="0" y="7079843"/>
                </a:lnTo>
                <a:lnTo>
                  <a:pt x="0" y="0"/>
                </a:lnTo>
                <a:close/>
              </a:path>
            </a:pathLst>
          </a:custGeom>
          <a:blipFill rotWithShape="1">
            <a:blip r:embed="rId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 name="Google Shape;51;p10"/>
          <p:cNvSpPr/>
          <p:nvPr>
            <p:ph idx="2" type="pic"/>
          </p:nvPr>
        </p:nvSpPr>
        <p:spPr>
          <a:xfrm>
            <a:off x="10664175" y="3207150"/>
            <a:ext cx="5486400" cy="6030300"/>
          </a:xfrm>
          <a:prstGeom prst="rect">
            <a:avLst/>
          </a:prstGeom>
          <a:noFill/>
          <a:ln>
            <a:noFill/>
          </a:ln>
        </p:spPr>
      </p:sp>
      <p:sp>
        <p:nvSpPr>
          <p:cNvPr id="52" name="Google Shape;52;p10"/>
          <p:cNvSpPr/>
          <p:nvPr/>
        </p:nvSpPr>
        <p:spPr>
          <a:xfrm>
            <a:off x="-2648928" y="-2455548"/>
            <a:ext cx="4703833" cy="4007614"/>
          </a:xfrm>
          <a:custGeom>
            <a:rect b="b" l="l" r="r" t="t"/>
            <a:pathLst>
              <a:path extrusionOk="0" h="6003916" w="6313870">
                <a:moveTo>
                  <a:pt x="0" y="0"/>
                </a:moveTo>
                <a:lnTo>
                  <a:pt x="6313870" y="0"/>
                </a:lnTo>
                <a:lnTo>
                  <a:pt x="6313870" y="6003916"/>
                </a:lnTo>
                <a:lnTo>
                  <a:pt x="0" y="6003916"/>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p:nvPr/>
        </p:nvSpPr>
        <p:spPr>
          <a:xfrm>
            <a:off x="0" y="0"/>
            <a:ext cx="18288000" cy="10287000"/>
          </a:xfrm>
          <a:prstGeom prst="rect">
            <a:avLst/>
          </a:prstGeom>
          <a:gradFill>
            <a:gsLst>
              <a:gs pos="0">
                <a:srgbClr val="000000"/>
              </a:gs>
              <a:gs pos="100000">
                <a:srgbClr val="3533CD"/>
              </a:gs>
            </a:gsLst>
            <a:lin ang="2698631" scaled="0"/>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7" name="Google Shape;7;p1"/>
          <p:cNvSpPr txBox="1"/>
          <p:nvPr>
            <p:ph type="title"/>
          </p:nvPr>
        </p:nvSpPr>
        <p:spPr>
          <a:xfrm>
            <a:off x="856350" y="1285050"/>
            <a:ext cx="159234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lt1"/>
              </a:buClr>
              <a:buSzPts val="9000"/>
              <a:buFont typeface="Roboto"/>
              <a:buNone/>
              <a:defRPr b="1" i="0" sz="9000" u="none" cap="none" strike="noStrike">
                <a:solidFill>
                  <a:schemeClr val="lt1"/>
                </a:solidFill>
                <a:latin typeface="Roboto"/>
                <a:ea typeface="Roboto"/>
                <a:cs typeface="Roboto"/>
                <a:sym typeface="Roboto"/>
              </a:defRPr>
            </a:lvl1pPr>
            <a:lvl2pPr lvl="1">
              <a:spcBef>
                <a:spcPts val="0"/>
              </a:spcBef>
              <a:spcAft>
                <a:spcPts val="0"/>
              </a:spcAft>
              <a:buClr>
                <a:schemeClr val="lt1"/>
              </a:buClr>
              <a:buSzPts val="1400"/>
              <a:buNone/>
              <a:defRPr sz="1800">
                <a:solidFill>
                  <a:schemeClr val="lt1"/>
                </a:solidFill>
              </a:defRPr>
            </a:lvl2pPr>
            <a:lvl3pPr lvl="2">
              <a:spcBef>
                <a:spcPts val="0"/>
              </a:spcBef>
              <a:spcAft>
                <a:spcPts val="0"/>
              </a:spcAft>
              <a:buClr>
                <a:schemeClr val="lt1"/>
              </a:buClr>
              <a:buSzPts val="1400"/>
              <a:buNone/>
              <a:defRPr sz="1800">
                <a:solidFill>
                  <a:schemeClr val="lt1"/>
                </a:solidFill>
              </a:defRPr>
            </a:lvl3pPr>
            <a:lvl4pPr lvl="3">
              <a:spcBef>
                <a:spcPts val="0"/>
              </a:spcBef>
              <a:spcAft>
                <a:spcPts val="0"/>
              </a:spcAft>
              <a:buClr>
                <a:schemeClr val="lt1"/>
              </a:buClr>
              <a:buSzPts val="1400"/>
              <a:buNone/>
              <a:defRPr sz="1800">
                <a:solidFill>
                  <a:schemeClr val="lt1"/>
                </a:solidFill>
              </a:defRPr>
            </a:lvl4pPr>
            <a:lvl5pPr lvl="4">
              <a:spcBef>
                <a:spcPts val="0"/>
              </a:spcBef>
              <a:spcAft>
                <a:spcPts val="0"/>
              </a:spcAft>
              <a:buClr>
                <a:schemeClr val="lt1"/>
              </a:buClr>
              <a:buSzPts val="1400"/>
              <a:buNone/>
              <a:defRPr sz="1800">
                <a:solidFill>
                  <a:schemeClr val="lt1"/>
                </a:solidFill>
              </a:defRPr>
            </a:lvl5pPr>
            <a:lvl6pPr lvl="5">
              <a:spcBef>
                <a:spcPts val="0"/>
              </a:spcBef>
              <a:spcAft>
                <a:spcPts val="0"/>
              </a:spcAft>
              <a:buClr>
                <a:schemeClr val="lt1"/>
              </a:buClr>
              <a:buSzPts val="1400"/>
              <a:buNone/>
              <a:defRPr sz="1800">
                <a:solidFill>
                  <a:schemeClr val="lt1"/>
                </a:solidFill>
              </a:defRPr>
            </a:lvl6pPr>
            <a:lvl7pPr lvl="6">
              <a:spcBef>
                <a:spcPts val="0"/>
              </a:spcBef>
              <a:spcAft>
                <a:spcPts val="0"/>
              </a:spcAft>
              <a:buClr>
                <a:schemeClr val="lt1"/>
              </a:buClr>
              <a:buSzPts val="1400"/>
              <a:buNone/>
              <a:defRPr sz="1800">
                <a:solidFill>
                  <a:schemeClr val="lt1"/>
                </a:solidFill>
              </a:defRPr>
            </a:lvl7pPr>
            <a:lvl8pPr lvl="7">
              <a:spcBef>
                <a:spcPts val="0"/>
              </a:spcBef>
              <a:spcAft>
                <a:spcPts val="0"/>
              </a:spcAft>
              <a:buClr>
                <a:schemeClr val="lt1"/>
              </a:buClr>
              <a:buSzPts val="1400"/>
              <a:buNone/>
              <a:defRPr sz="1800">
                <a:solidFill>
                  <a:schemeClr val="lt1"/>
                </a:solidFill>
              </a:defRPr>
            </a:lvl8pPr>
            <a:lvl9pPr lvl="8">
              <a:spcBef>
                <a:spcPts val="0"/>
              </a:spcBef>
              <a:spcAft>
                <a:spcPts val="0"/>
              </a:spcAft>
              <a:buClr>
                <a:schemeClr val="lt1"/>
              </a:buClr>
              <a:buSzPts val="1400"/>
              <a:buNone/>
              <a:defRPr sz="1800">
                <a:solidFill>
                  <a:schemeClr val="lt1"/>
                </a:solidFill>
              </a:defRPr>
            </a:lvl9pPr>
          </a:lstStyle>
          <a:p/>
        </p:txBody>
      </p:sp>
      <p:sp>
        <p:nvSpPr>
          <p:cNvPr id="8" name="Google Shape;8;p1"/>
          <p:cNvSpPr txBox="1"/>
          <p:nvPr>
            <p:ph idx="1" type="body"/>
          </p:nvPr>
        </p:nvSpPr>
        <p:spPr>
          <a:xfrm>
            <a:off x="1402575" y="2930150"/>
            <a:ext cx="8229600" cy="4526100"/>
          </a:xfrm>
          <a:prstGeom prst="rect">
            <a:avLst/>
          </a:prstGeom>
          <a:noFill/>
          <a:ln>
            <a:noFill/>
          </a:ln>
        </p:spPr>
        <p:txBody>
          <a:bodyPr anchorCtr="0" anchor="t" bIns="45700" lIns="91425" spcFirstLastPara="1" rIns="91425" wrap="square" tIns="45700">
            <a:normAutofit/>
          </a:bodyPr>
          <a:lstStyle>
            <a:lvl1pPr indent="-381000" lvl="0" marL="457200" marR="0" rtl="0" algn="l">
              <a:spcBef>
                <a:spcPts val="640"/>
              </a:spcBef>
              <a:spcAft>
                <a:spcPts val="0"/>
              </a:spcAft>
              <a:buClr>
                <a:schemeClr val="lt1"/>
              </a:buClr>
              <a:buSzPts val="2400"/>
              <a:buFont typeface="Lato"/>
              <a:buChar char="•"/>
              <a:defRPr i="0" sz="2400" u="none" cap="none" strike="noStrike">
                <a:solidFill>
                  <a:schemeClr val="lt1"/>
                </a:solidFill>
                <a:latin typeface="Lato"/>
                <a:ea typeface="Lato"/>
                <a:cs typeface="Lato"/>
                <a:sym typeface="Lato"/>
              </a:defRPr>
            </a:lvl1pPr>
            <a:lvl2pPr indent="-381000" lvl="1" marL="914400" marR="0" rtl="0" algn="l">
              <a:spcBef>
                <a:spcPts val="560"/>
              </a:spcBef>
              <a:spcAft>
                <a:spcPts val="0"/>
              </a:spcAft>
              <a:buClr>
                <a:schemeClr val="lt1"/>
              </a:buClr>
              <a:buSzPts val="2400"/>
              <a:buFont typeface="Lato"/>
              <a:buChar char="–"/>
              <a:defRPr i="0" sz="2400" u="none" cap="none" strike="noStrike">
                <a:solidFill>
                  <a:schemeClr val="lt1"/>
                </a:solidFill>
                <a:latin typeface="Lato"/>
                <a:ea typeface="Lato"/>
                <a:cs typeface="Lato"/>
                <a:sym typeface="Lato"/>
              </a:defRPr>
            </a:lvl2pPr>
            <a:lvl3pPr indent="-381000" lvl="2" marL="1371600" marR="0" rtl="0" algn="l">
              <a:spcBef>
                <a:spcPts val="480"/>
              </a:spcBef>
              <a:spcAft>
                <a:spcPts val="0"/>
              </a:spcAft>
              <a:buClr>
                <a:schemeClr val="lt1"/>
              </a:buClr>
              <a:buSzPts val="2400"/>
              <a:buFont typeface="Lato"/>
              <a:buChar char="•"/>
              <a:defRPr i="0" sz="2400" u="none" cap="none" strike="noStrike">
                <a:solidFill>
                  <a:schemeClr val="lt1"/>
                </a:solidFill>
                <a:latin typeface="Lato"/>
                <a:ea typeface="Lato"/>
                <a:cs typeface="Lato"/>
                <a:sym typeface="Lato"/>
              </a:defRPr>
            </a:lvl3pPr>
            <a:lvl4pPr indent="-381000" lvl="3" marL="1828800" marR="0" rtl="0" algn="l">
              <a:spcBef>
                <a:spcPts val="400"/>
              </a:spcBef>
              <a:spcAft>
                <a:spcPts val="0"/>
              </a:spcAft>
              <a:buClr>
                <a:schemeClr val="lt1"/>
              </a:buClr>
              <a:buSzPts val="2400"/>
              <a:buFont typeface="Lato"/>
              <a:buChar char="–"/>
              <a:defRPr i="0" sz="2400" u="none" cap="none" strike="noStrike">
                <a:solidFill>
                  <a:schemeClr val="lt1"/>
                </a:solidFill>
                <a:latin typeface="Lato"/>
                <a:ea typeface="Lato"/>
                <a:cs typeface="Lato"/>
                <a:sym typeface="Lato"/>
              </a:defRPr>
            </a:lvl4pPr>
            <a:lvl5pPr indent="-381000" lvl="4" marL="2286000" marR="0" rtl="0" algn="l">
              <a:spcBef>
                <a:spcPts val="400"/>
              </a:spcBef>
              <a:spcAft>
                <a:spcPts val="0"/>
              </a:spcAft>
              <a:buClr>
                <a:schemeClr val="lt1"/>
              </a:buClr>
              <a:buSzPts val="2400"/>
              <a:buFont typeface="Lato"/>
              <a:buChar char="»"/>
              <a:defRPr i="0" sz="2400" u="none" cap="none" strike="noStrike">
                <a:solidFill>
                  <a:schemeClr val="lt1"/>
                </a:solidFill>
                <a:latin typeface="Lato"/>
                <a:ea typeface="Lato"/>
                <a:cs typeface="Lato"/>
                <a:sym typeface="Lato"/>
              </a:defRPr>
            </a:lvl5pPr>
            <a:lvl6pPr indent="-381000" lvl="5" marL="2743200" marR="0" rtl="0" algn="l">
              <a:spcBef>
                <a:spcPts val="400"/>
              </a:spcBef>
              <a:spcAft>
                <a:spcPts val="0"/>
              </a:spcAft>
              <a:buClr>
                <a:schemeClr val="lt1"/>
              </a:buClr>
              <a:buSzPts val="2400"/>
              <a:buFont typeface="Lato"/>
              <a:buChar char="•"/>
              <a:defRPr i="0" sz="2400" u="none" cap="none" strike="noStrike">
                <a:solidFill>
                  <a:schemeClr val="lt1"/>
                </a:solidFill>
                <a:latin typeface="Lato"/>
                <a:ea typeface="Lato"/>
                <a:cs typeface="Lato"/>
                <a:sym typeface="Lato"/>
              </a:defRPr>
            </a:lvl6pPr>
            <a:lvl7pPr indent="-381000" lvl="6" marL="3200400" marR="0" rtl="0" algn="l">
              <a:spcBef>
                <a:spcPts val="400"/>
              </a:spcBef>
              <a:spcAft>
                <a:spcPts val="0"/>
              </a:spcAft>
              <a:buClr>
                <a:schemeClr val="lt1"/>
              </a:buClr>
              <a:buSzPts val="2400"/>
              <a:buFont typeface="Lato"/>
              <a:buChar char="•"/>
              <a:defRPr i="0" sz="2400" u="none" cap="none" strike="noStrike">
                <a:solidFill>
                  <a:schemeClr val="lt1"/>
                </a:solidFill>
                <a:latin typeface="Lato"/>
                <a:ea typeface="Lato"/>
                <a:cs typeface="Lato"/>
                <a:sym typeface="Lato"/>
              </a:defRPr>
            </a:lvl7pPr>
            <a:lvl8pPr indent="-381000" lvl="7" marL="3657600" marR="0" rtl="0" algn="l">
              <a:spcBef>
                <a:spcPts val="400"/>
              </a:spcBef>
              <a:spcAft>
                <a:spcPts val="0"/>
              </a:spcAft>
              <a:buClr>
                <a:schemeClr val="lt1"/>
              </a:buClr>
              <a:buSzPts val="2400"/>
              <a:buFont typeface="Lato"/>
              <a:buChar char="•"/>
              <a:defRPr i="0" sz="2400" u="none" cap="none" strike="noStrike">
                <a:solidFill>
                  <a:schemeClr val="lt1"/>
                </a:solidFill>
                <a:latin typeface="Lato"/>
                <a:ea typeface="Lato"/>
                <a:cs typeface="Lato"/>
                <a:sym typeface="Lato"/>
              </a:defRPr>
            </a:lvl8pPr>
            <a:lvl9pPr indent="-381000" lvl="8" marL="4114800" marR="0" rtl="0" algn="l">
              <a:spcBef>
                <a:spcPts val="400"/>
              </a:spcBef>
              <a:spcAft>
                <a:spcPts val="0"/>
              </a:spcAft>
              <a:buClr>
                <a:schemeClr val="lt1"/>
              </a:buClr>
              <a:buSzPts val="2400"/>
              <a:buFont typeface="Lato"/>
              <a:buChar char="•"/>
              <a:defRPr i="0" sz="2400" u="none" cap="none" strike="noStrike">
                <a:solidFill>
                  <a:schemeClr val="lt1"/>
                </a:solidFill>
                <a:latin typeface="Lato"/>
                <a:ea typeface="Lato"/>
                <a:cs typeface="Lato"/>
                <a:sym typeface="Lato"/>
              </a:defRPr>
            </a:lvl9pPr>
          </a:lstStyle>
          <a:p/>
        </p:txBody>
      </p:sp>
      <p:cxnSp>
        <p:nvCxnSpPr>
          <p:cNvPr id="9" name="Google Shape;9;p1"/>
          <p:cNvCxnSpPr/>
          <p:nvPr/>
        </p:nvCxnSpPr>
        <p:spPr>
          <a:xfrm>
            <a:off x="372407" y="-526855"/>
            <a:ext cx="0" cy="10813800"/>
          </a:xfrm>
          <a:prstGeom prst="straightConnector1">
            <a:avLst/>
          </a:prstGeom>
          <a:noFill/>
          <a:ln cap="flat" cmpd="sng" w="9525">
            <a:solidFill>
              <a:srgbClr val="FFFFFF"/>
            </a:solidFill>
            <a:prstDash val="solid"/>
            <a:round/>
            <a:headEnd len="sm" w="sm" type="none"/>
            <a:tailEnd len="sm" w="sm" type="none"/>
          </a:ln>
        </p:spPr>
      </p:cxnSp>
      <p:cxnSp>
        <p:nvCxnSpPr>
          <p:cNvPr id="10" name="Google Shape;10;p1"/>
          <p:cNvCxnSpPr/>
          <p:nvPr/>
        </p:nvCxnSpPr>
        <p:spPr>
          <a:xfrm>
            <a:off x="-1417322" y="9944152"/>
            <a:ext cx="20125500" cy="0"/>
          </a:xfrm>
          <a:prstGeom prst="straightConnector1">
            <a:avLst/>
          </a:prstGeom>
          <a:noFill/>
          <a:ln cap="flat" cmpd="sng" w="9525">
            <a:solidFill>
              <a:srgbClr val="FFFFFF"/>
            </a:solidFill>
            <a:prstDash val="solid"/>
            <a:round/>
            <a:headEnd len="sm" w="sm" type="none"/>
            <a:tailEnd len="sm" w="sm" type="none"/>
          </a:ln>
        </p:spPr>
      </p:cxnSp>
      <p:cxnSp>
        <p:nvCxnSpPr>
          <p:cNvPr id="11" name="Google Shape;11;p1"/>
          <p:cNvCxnSpPr/>
          <p:nvPr/>
        </p:nvCxnSpPr>
        <p:spPr>
          <a:xfrm>
            <a:off x="17885459" y="-417713"/>
            <a:ext cx="0" cy="10813800"/>
          </a:xfrm>
          <a:prstGeom prst="straightConnector1">
            <a:avLst/>
          </a:prstGeom>
          <a:noFill/>
          <a:ln cap="flat" cmpd="sng" w="9525">
            <a:solidFill>
              <a:srgbClr val="FFFFFF"/>
            </a:solidFill>
            <a:prstDash val="solid"/>
            <a:round/>
            <a:headEnd len="sm" w="sm" type="none"/>
            <a:tailEnd len="sm" w="sm" type="none"/>
          </a:ln>
        </p:spPr>
      </p:cxnSp>
      <p:cxnSp>
        <p:nvCxnSpPr>
          <p:cNvPr id="12" name="Google Shape;12;p1"/>
          <p:cNvCxnSpPr/>
          <p:nvPr/>
        </p:nvCxnSpPr>
        <p:spPr>
          <a:xfrm>
            <a:off x="-2425455" y="468254"/>
            <a:ext cx="21133500" cy="0"/>
          </a:xfrm>
          <a:prstGeom prst="straightConnector1">
            <a:avLst/>
          </a:prstGeom>
          <a:noFill/>
          <a:ln cap="flat" cmpd="sng" w="9525">
            <a:solidFill>
              <a:srgbClr val="FFFFFF"/>
            </a:solidFill>
            <a:prstDash val="solid"/>
            <a:round/>
            <a:headEnd len="sm" w="sm" type="none"/>
            <a:tailEnd len="sm" w="sm" type="none"/>
          </a:ln>
        </p:spPr>
      </p:cxn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 Id="rId4" Type="http://schemas.openxmlformats.org/officeDocument/2006/relationships/image" Target="../media/image18.png"/><Relationship Id="rId5" Type="http://schemas.openxmlformats.org/officeDocument/2006/relationships/image" Target="../media/image8.png"/><Relationship Id="rId6" Type="http://schemas.openxmlformats.org/officeDocument/2006/relationships/image" Target="../media/image1.png"/><Relationship Id="rId7" Type="http://schemas.openxmlformats.org/officeDocument/2006/relationships/image" Target="../media/image1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6.g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9.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2.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9.gif"/><Relationship Id="rId4" Type="http://schemas.openxmlformats.org/officeDocument/2006/relationships/image" Target="../media/image20.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4.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hyperlink" Target="http://www.youtube.com/watch?v=nh5hW3CzLNU" TargetMode="External"/><Relationship Id="rId4" Type="http://schemas.openxmlformats.org/officeDocument/2006/relationships/image" Target="../media/image23.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4.gif"/><Relationship Id="rId4" Type="http://schemas.openxmlformats.org/officeDocument/2006/relationships/image" Target="../media/image27.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6.gif"/><Relationship Id="rId4" Type="http://schemas.openxmlformats.org/officeDocument/2006/relationships/image" Target="../media/image1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1.gif"/><Relationship Id="rId4" Type="http://schemas.openxmlformats.org/officeDocument/2006/relationships/image" Target="../media/image17.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5.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000000"/>
            </a:gs>
            <a:gs pos="100000">
              <a:srgbClr val="3533CD"/>
            </a:gs>
          </a:gsLst>
          <a:lin ang="2700000" scaled="0"/>
        </a:gradFill>
      </p:bgPr>
    </p:bg>
    <p:spTree>
      <p:nvGrpSpPr>
        <p:cNvPr id="56" name="Shape 56"/>
        <p:cNvGrpSpPr/>
        <p:nvPr/>
      </p:nvGrpSpPr>
      <p:grpSpPr>
        <a:xfrm>
          <a:off x="0" y="0"/>
          <a:ext cx="0" cy="0"/>
          <a:chOff x="0" y="0"/>
          <a:chExt cx="0" cy="0"/>
        </a:xfrm>
      </p:grpSpPr>
      <p:cxnSp>
        <p:nvCxnSpPr>
          <p:cNvPr id="57" name="Google Shape;57;p11"/>
          <p:cNvCxnSpPr/>
          <p:nvPr/>
        </p:nvCxnSpPr>
        <p:spPr>
          <a:xfrm>
            <a:off x="372407" y="-526855"/>
            <a:ext cx="0" cy="10813855"/>
          </a:xfrm>
          <a:prstGeom prst="straightConnector1">
            <a:avLst/>
          </a:prstGeom>
          <a:noFill/>
          <a:ln cap="flat" cmpd="sng" w="9525">
            <a:solidFill>
              <a:srgbClr val="FFFFFF"/>
            </a:solidFill>
            <a:prstDash val="solid"/>
            <a:round/>
            <a:headEnd len="sm" w="sm" type="none"/>
            <a:tailEnd len="sm" w="sm" type="none"/>
          </a:ln>
        </p:spPr>
      </p:cxnSp>
      <p:cxnSp>
        <p:nvCxnSpPr>
          <p:cNvPr id="58" name="Google Shape;58;p11"/>
          <p:cNvCxnSpPr/>
          <p:nvPr/>
        </p:nvCxnSpPr>
        <p:spPr>
          <a:xfrm>
            <a:off x="-1417322" y="9944152"/>
            <a:ext cx="20125350" cy="0"/>
          </a:xfrm>
          <a:prstGeom prst="straightConnector1">
            <a:avLst/>
          </a:prstGeom>
          <a:noFill/>
          <a:ln cap="flat" cmpd="sng" w="9525">
            <a:solidFill>
              <a:srgbClr val="FFFFFF"/>
            </a:solidFill>
            <a:prstDash val="solid"/>
            <a:round/>
            <a:headEnd len="sm" w="sm" type="none"/>
            <a:tailEnd len="sm" w="sm" type="none"/>
          </a:ln>
        </p:spPr>
      </p:cxnSp>
      <p:cxnSp>
        <p:nvCxnSpPr>
          <p:cNvPr id="59" name="Google Shape;59;p11"/>
          <p:cNvCxnSpPr/>
          <p:nvPr/>
        </p:nvCxnSpPr>
        <p:spPr>
          <a:xfrm>
            <a:off x="17885459" y="-417713"/>
            <a:ext cx="0" cy="10813855"/>
          </a:xfrm>
          <a:prstGeom prst="straightConnector1">
            <a:avLst/>
          </a:prstGeom>
          <a:noFill/>
          <a:ln cap="flat" cmpd="sng" w="9525">
            <a:solidFill>
              <a:srgbClr val="FFFFFF"/>
            </a:solidFill>
            <a:prstDash val="solid"/>
            <a:round/>
            <a:headEnd len="sm" w="sm" type="none"/>
            <a:tailEnd len="sm" w="sm" type="none"/>
          </a:ln>
        </p:spPr>
      </p:cxnSp>
      <p:cxnSp>
        <p:nvCxnSpPr>
          <p:cNvPr id="60" name="Google Shape;60;p11"/>
          <p:cNvCxnSpPr/>
          <p:nvPr/>
        </p:nvCxnSpPr>
        <p:spPr>
          <a:xfrm>
            <a:off x="-2425455" y="468254"/>
            <a:ext cx="21133482" cy="0"/>
          </a:xfrm>
          <a:prstGeom prst="straightConnector1">
            <a:avLst/>
          </a:prstGeom>
          <a:noFill/>
          <a:ln cap="flat" cmpd="sng" w="9525">
            <a:solidFill>
              <a:srgbClr val="FFFFFF"/>
            </a:solidFill>
            <a:prstDash val="solid"/>
            <a:round/>
            <a:headEnd len="sm" w="sm" type="none"/>
            <a:tailEnd len="sm" w="sm" type="none"/>
          </a:ln>
        </p:spPr>
      </p:cxnSp>
      <p:sp>
        <p:nvSpPr>
          <p:cNvPr id="61" name="Google Shape;61;p11"/>
          <p:cNvSpPr/>
          <p:nvPr/>
        </p:nvSpPr>
        <p:spPr>
          <a:xfrm rot="-1049350">
            <a:off x="-741985" y="-842093"/>
            <a:ext cx="5387608" cy="4261108"/>
          </a:xfrm>
          <a:custGeom>
            <a:rect b="b" l="l" r="r" t="t"/>
            <a:pathLst>
              <a:path extrusionOk="0" h="4261108" w="5387608">
                <a:moveTo>
                  <a:pt x="0" y="0"/>
                </a:moveTo>
                <a:lnTo>
                  <a:pt x="5387608" y="0"/>
                </a:lnTo>
                <a:lnTo>
                  <a:pt x="5387608" y="4261108"/>
                </a:lnTo>
                <a:lnTo>
                  <a:pt x="0" y="426110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2" name="Google Shape;62;p11"/>
          <p:cNvSpPr/>
          <p:nvPr/>
        </p:nvSpPr>
        <p:spPr>
          <a:xfrm rot="2441287">
            <a:off x="6554109" y="1647788"/>
            <a:ext cx="2192284" cy="1733897"/>
          </a:xfrm>
          <a:custGeom>
            <a:rect b="b" l="l" r="r" t="t"/>
            <a:pathLst>
              <a:path extrusionOk="0" h="1733897" w="2192284">
                <a:moveTo>
                  <a:pt x="0" y="0"/>
                </a:moveTo>
                <a:lnTo>
                  <a:pt x="2192283" y="0"/>
                </a:lnTo>
                <a:lnTo>
                  <a:pt x="2192283" y="1733897"/>
                </a:lnTo>
                <a:lnTo>
                  <a:pt x="0" y="1733897"/>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3" name="Google Shape;63;p11"/>
          <p:cNvSpPr/>
          <p:nvPr/>
        </p:nvSpPr>
        <p:spPr>
          <a:xfrm rot="-866243">
            <a:off x="8745872" y="7207073"/>
            <a:ext cx="397644" cy="1573412"/>
          </a:xfrm>
          <a:custGeom>
            <a:rect b="b" l="l" r="r" t="t"/>
            <a:pathLst>
              <a:path extrusionOk="0" h="1573412" w="397644">
                <a:moveTo>
                  <a:pt x="0" y="0"/>
                </a:moveTo>
                <a:lnTo>
                  <a:pt x="397644" y="0"/>
                </a:lnTo>
                <a:lnTo>
                  <a:pt x="397644" y="1573411"/>
                </a:lnTo>
                <a:lnTo>
                  <a:pt x="0" y="1573411"/>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 name="Google Shape;64;p11"/>
          <p:cNvSpPr/>
          <p:nvPr/>
        </p:nvSpPr>
        <p:spPr>
          <a:xfrm rot="6541973">
            <a:off x="15720932" y="686500"/>
            <a:ext cx="397644" cy="1573412"/>
          </a:xfrm>
          <a:custGeom>
            <a:rect b="b" l="l" r="r" t="t"/>
            <a:pathLst>
              <a:path extrusionOk="0" h="1573412" w="397644">
                <a:moveTo>
                  <a:pt x="0" y="0"/>
                </a:moveTo>
                <a:lnTo>
                  <a:pt x="397644" y="0"/>
                </a:lnTo>
                <a:lnTo>
                  <a:pt x="397644" y="1573412"/>
                </a:lnTo>
                <a:lnTo>
                  <a:pt x="0" y="1573412"/>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5" name="Google Shape;65;p11"/>
          <p:cNvSpPr/>
          <p:nvPr/>
        </p:nvSpPr>
        <p:spPr>
          <a:xfrm rot="-3549699">
            <a:off x="14673084" y="870249"/>
            <a:ext cx="697296" cy="551498"/>
          </a:xfrm>
          <a:custGeom>
            <a:rect b="b" l="l" r="r" t="t"/>
            <a:pathLst>
              <a:path extrusionOk="0" h="551498" w="697296">
                <a:moveTo>
                  <a:pt x="0" y="0"/>
                </a:moveTo>
                <a:lnTo>
                  <a:pt x="697296" y="0"/>
                </a:lnTo>
                <a:lnTo>
                  <a:pt x="697296" y="551498"/>
                </a:lnTo>
                <a:lnTo>
                  <a:pt x="0" y="55149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6" name="Google Shape;66;p11"/>
          <p:cNvSpPr/>
          <p:nvPr/>
        </p:nvSpPr>
        <p:spPr>
          <a:xfrm rot="10002317">
            <a:off x="8827135" y="8647142"/>
            <a:ext cx="697296" cy="551498"/>
          </a:xfrm>
          <a:custGeom>
            <a:rect b="b" l="l" r="r" t="t"/>
            <a:pathLst>
              <a:path extrusionOk="0" h="551498" w="697296">
                <a:moveTo>
                  <a:pt x="0" y="0"/>
                </a:moveTo>
                <a:lnTo>
                  <a:pt x="697296" y="0"/>
                </a:lnTo>
                <a:lnTo>
                  <a:pt x="697296" y="551498"/>
                </a:lnTo>
                <a:lnTo>
                  <a:pt x="0" y="55149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7" name="Google Shape;67;p11"/>
          <p:cNvSpPr/>
          <p:nvPr/>
        </p:nvSpPr>
        <p:spPr>
          <a:xfrm rot="-2092072">
            <a:off x="1142869" y="1426905"/>
            <a:ext cx="1853426" cy="1465891"/>
          </a:xfrm>
          <a:custGeom>
            <a:rect b="b" l="l" r="r" t="t"/>
            <a:pathLst>
              <a:path extrusionOk="0" h="1465891" w="1853426">
                <a:moveTo>
                  <a:pt x="0" y="0"/>
                </a:moveTo>
                <a:lnTo>
                  <a:pt x="1853426" y="0"/>
                </a:lnTo>
                <a:lnTo>
                  <a:pt x="1853426" y="1465891"/>
                </a:lnTo>
                <a:lnTo>
                  <a:pt x="0" y="1465891"/>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68" name="Google Shape;68;p11"/>
          <p:cNvGrpSpPr/>
          <p:nvPr/>
        </p:nvGrpSpPr>
        <p:grpSpPr>
          <a:xfrm>
            <a:off x="1237692" y="1666431"/>
            <a:ext cx="7096683" cy="7096683"/>
            <a:chOff x="0" y="0"/>
            <a:chExt cx="812800" cy="812800"/>
          </a:xfrm>
        </p:grpSpPr>
        <p:sp>
          <p:nvSpPr>
            <p:cNvPr id="69" name="Google Shape;69;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BD5B"/>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0" name="Google Shape;70;p1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71" name="Google Shape;71;p11"/>
          <p:cNvSpPr txBox="1"/>
          <p:nvPr/>
        </p:nvSpPr>
        <p:spPr>
          <a:xfrm>
            <a:off x="8998397" y="2352811"/>
            <a:ext cx="7287600" cy="3755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lang="en-US" sz="12200">
                <a:solidFill>
                  <a:srgbClr val="FFFFFF"/>
                </a:solidFill>
                <a:latin typeface="Roboto Condensed"/>
                <a:ea typeface="Roboto Condensed"/>
                <a:cs typeface="Roboto Condensed"/>
                <a:sym typeface="Roboto Condensed"/>
              </a:rPr>
              <a:t>Thermo</a:t>
            </a:r>
            <a:r>
              <a:rPr b="1" lang="en-US" sz="12200">
                <a:solidFill>
                  <a:srgbClr val="FFFFFF"/>
                </a:solidFill>
                <a:latin typeface="Roboto Condensed"/>
                <a:ea typeface="Roboto Condensed"/>
                <a:cs typeface="Roboto Condensed"/>
                <a:sym typeface="Roboto Condensed"/>
              </a:rPr>
              <a:t> </a:t>
            </a:r>
            <a:r>
              <a:rPr b="1" lang="en-US" sz="12200">
                <a:solidFill>
                  <a:srgbClr val="FE6346"/>
                </a:solidFill>
                <a:latin typeface="Roboto Condensed"/>
                <a:ea typeface="Roboto Condensed"/>
                <a:cs typeface="Roboto Condensed"/>
                <a:sym typeface="Roboto Condensed"/>
              </a:rPr>
              <a:t>Dynamics </a:t>
            </a:r>
            <a:endParaRPr/>
          </a:p>
        </p:txBody>
      </p:sp>
      <p:sp>
        <p:nvSpPr>
          <p:cNvPr id="72" name="Google Shape;72;p11"/>
          <p:cNvSpPr/>
          <p:nvPr/>
        </p:nvSpPr>
        <p:spPr>
          <a:xfrm rot="-501947">
            <a:off x="8692728" y="7284386"/>
            <a:ext cx="556883" cy="997672"/>
          </a:xfrm>
          <a:custGeom>
            <a:rect b="b" l="l" r="r" t="t"/>
            <a:pathLst>
              <a:path extrusionOk="0" h="997672" w="556883">
                <a:moveTo>
                  <a:pt x="0" y="0"/>
                </a:moveTo>
                <a:lnTo>
                  <a:pt x="556883" y="0"/>
                </a:lnTo>
                <a:lnTo>
                  <a:pt x="556883" y="997673"/>
                </a:lnTo>
                <a:lnTo>
                  <a:pt x="0" y="997673"/>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3" name="Google Shape;73;p11"/>
          <p:cNvSpPr/>
          <p:nvPr/>
        </p:nvSpPr>
        <p:spPr>
          <a:xfrm rot="2174899">
            <a:off x="16485366" y="6586702"/>
            <a:ext cx="507401" cy="2007701"/>
          </a:xfrm>
          <a:custGeom>
            <a:rect b="b" l="l" r="r" t="t"/>
            <a:pathLst>
              <a:path extrusionOk="0" h="2007701" w="507401">
                <a:moveTo>
                  <a:pt x="0" y="0"/>
                </a:moveTo>
                <a:lnTo>
                  <a:pt x="507401" y="0"/>
                </a:lnTo>
                <a:lnTo>
                  <a:pt x="507401" y="2007701"/>
                </a:lnTo>
                <a:lnTo>
                  <a:pt x="0" y="2007701"/>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4" name="Google Shape;74;p11"/>
          <p:cNvSpPr/>
          <p:nvPr/>
        </p:nvSpPr>
        <p:spPr>
          <a:xfrm rot="-8556539">
            <a:off x="15645340" y="8224925"/>
            <a:ext cx="697296" cy="551498"/>
          </a:xfrm>
          <a:custGeom>
            <a:rect b="b" l="l" r="r" t="t"/>
            <a:pathLst>
              <a:path extrusionOk="0" h="551498" w="697296">
                <a:moveTo>
                  <a:pt x="0" y="0"/>
                </a:moveTo>
                <a:lnTo>
                  <a:pt x="697296" y="0"/>
                </a:lnTo>
                <a:lnTo>
                  <a:pt x="697296" y="551498"/>
                </a:lnTo>
                <a:lnTo>
                  <a:pt x="0" y="55149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5" name="Google Shape;75;p11"/>
          <p:cNvSpPr/>
          <p:nvPr/>
        </p:nvSpPr>
        <p:spPr>
          <a:xfrm rot="2539195">
            <a:off x="16566761" y="6890083"/>
            <a:ext cx="658932" cy="1180496"/>
          </a:xfrm>
          <a:custGeom>
            <a:rect b="b" l="l" r="r" t="t"/>
            <a:pathLst>
              <a:path extrusionOk="0" h="1180496" w="658932">
                <a:moveTo>
                  <a:pt x="0" y="0"/>
                </a:moveTo>
                <a:lnTo>
                  <a:pt x="658932" y="0"/>
                </a:lnTo>
                <a:lnTo>
                  <a:pt x="658932" y="1180496"/>
                </a:lnTo>
                <a:lnTo>
                  <a:pt x="0" y="1180496"/>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76" name="Google Shape;76;p11"/>
          <p:cNvPicPr preferRelativeResize="0"/>
          <p:nvPr/>
        </p:nvPicPr>
        <p:blipFill>
          <a:blip r:embed="rId7">
            <a:alphaModFix/>
          </a:blip>
          <a:stretch>
            <a:fillRect/>
          </a:stretch>
        </p:blipFill>
        <p:spPr>
          <a:xfrm>
            <a:off x="1613250" y="2033389"/>
            <a:ext cx="6345600" cy="6345600"/>
          </a:xfrm>
          <a:prstGeom prst="ellipse">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20"/>
          <p:cNvSpPr txBox="1"/>
          <p:nvPr>
            <p:ph idx="1" type="body"/>
          </p:nvPr>
        </p:nvSpPr>
        <p:spPr>
          <a:xfrm>
            <a:off x="1021575" y="2701550"/>
            <a:ext cx="8229600" cy="1906800"/>
          </a:xfrm>
          <a:prstGeom prst="rect">
            <a:avLst/>
          </a:prstGeom>
        </p:spPr>
        <p:txBody>
          <a:bodyPr anchorCtr="0" anchor="t" bIns="45700" lIns="91425" spcFirstLastPara="1" rIns="91425" wrap="square" tIns="45700">
            <a:normAutofit/>
          </a:bodyPr>
          <a:lstStyle/>
          <a:p>
            <a:pPr indent="0" lvl="0" marL="0" rtl="0" algn="l">
              <a:spcBef>
                <a:spcPts val="360"/>
              </a:spcBef>
              <a:spcAft>
                <a:spcPts val="0"/>
              </a:spcAft>
              <a:buNone/>
            </a:pPr>
            <a:r>
              <a:rPr lang="en-US" sz="3200"/>
              <a:t>Thermal energy transferred between two bodies (of different temperatures) is called heat.</a:t>
            </a:r>
            <a:endParaRPr sz="3200"/>
          </a:p>
        </p:txBody>
      </p:sp>
      <p:sp>
        <p:nvSpPr>
          <p:cNvPr id="143" name="Google Shape;143;p20"/>
          <p:cNvSpPr txBox="1"/>
          <p:nvPr>
            <p:ph type="ctrTitle"/>
          </p:nvPr>
        </p:nvSpPr>
        <p:spPr>
          <a:xfrm>
            <a:off x="1034150" y="1136200"/>
            <a:ext cx="17409600" cy="14700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Heat</a:t>
            </a:r>
            <a:endParaRPr/>
          </a:p>
        </p:txBody>
      </p:sp>
      <p:pic>
        <p:nvPicPr>
          <p:cNvPr id="144" name="Google Shape;144;p20"/>
          <p:cNvPicPr preferRelativeResize="0"/>
          <p:nvPr/>
        </p:nvPicPr>
        <p:blipFill>
          <a:blip r:embed="rId3">
            <a:alphaModFix/>
          </a:blip>
          <a:stretch>
            <a:fillRect/>
          </a:stretch>
        </p:blipFill>
        <p:spPr>
          <a:xfrm>
            <a:off x="10464150" y="2701550"/>
            <a:ext cx="6228175" cy="64016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21"/>
          <p:cNvSpPr txBox="1"/>
          <p:nvPr>
            <p:ph idx="1" type="body"/>
          </p:nvPr>
        </p:nvSpPr>
        <p:spPr>
          <a:xfrm>
            <a:off x="1021575" y="2701550"/>
            <a:ext cx="12085200" cy="1063200"/>
          </a:xfrm>
          <a:prstGeom prst="rect">
            <a:avLst/>
          </a:prstGeom>
        </p:spPr>
        <p:txBody>
          <a:bodyPr anchorCtr="0" anchor="t" bIns="45700" lIns="91425" spcFirstLastPara="1" rIns="91425" wrap="square" tIns="45700">
            <a:normAutofit/>
          </a:bodyPr>
          <a:lstStyle/>
          <a:p>
            <a:pPr indent="0" lvl="0" marL="0" rtl="0" algn="l">
              <a:spcBef>
                <a:spcPts val="360"/>
              </a:spcBef>
              <a:spcAft>
                <a:spcPts val="0"/>
              </a:spcAft>
              <a:buNone/>
            </a:pPr>
            <a:r>
              <a:rPr lang="en-US" sz="3200"/>
              <a:t>Pressure is force distributed over a surface area.</a:t>
            </a:r>
            <a:endParaRPr sz="3200"/>
          </a:p>
        </p:txBody>
      </p:sp>
      <p:sp>
        <p:nvSpPr>
          <p:cNvPr id="150" name="Google Shape;150;p21"/>
          <p:cNvSpPr txBox="1"/>
          <p:nvPr>
            <p:ph type="ctrTitle"/>
          </p:nvPr>
        </p:nvSpPr>
        <p:spPr>
          <a:xfrm>
            <a:off x="1034150" y="1136200"/>
            <a:ext cx="17409600" cy="14700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Pressure</a:t>
            </a:r>
            <a:endParaRPr/>
          </a:p>
        </p:txBody>
      </p:sp>
      <p:sp>
        <p:nvSpPr>
          <p:cNvPr id="151" name="Google Shape;151;p21"/>
          <p:cNvSpPr txBox="1"/>
          <p:nvPr>
            <p:ph idx="1" type="body"/>
          </p:nvPr>
        </p:nvSpPr>
        <p:spPr>
          <a:xfrm>
            <a:off x="1021575" y="3764750"/>
            <a:ext cx="12085200" cy="1063200"/>
          </a:xfrm>
          <a:prstGeom prst="rect">
            <a:avLst/>
          </a:prstGeom>
        </p:spPr>
        <p:txBody>
          <a:bodyPr anchorCtr="0" anchor="t" bIns="45700" lIns="91425" spcFirstLastPara="1" rIns="91425" wrap="square" tIns="45700">
            <a:normAutofit/>
          </a:bodyPr>
          <a:lstStyle/>
          <a:p>
            <a:pPr indent="0" lvl="0" marL="0" rtl="0" algn="l">
              <a:spcBef>
                <a:spcPts val="360"/>
              </a:spcBef>
              <a:spcAft>
                <a:spcPts val="0"/>
              </a:spcAft>
              <a:buNone/>
            </a:pPr>
            <a:r>
              <a:rPr lang="en-US" sz="3200"/>
              <a:t>The larger the surface area, the smaller the pressure.</a:t>
            </a:r>
            <a:endParaRPr sz="3200"/>
          </a:p>
        </p:txBody>
      </p:sp>
      <p:pic>
        <p:nvPicPr>
          <p:cNvPr id="152" name="Google Shape;152;p21"/>
          <p:cNvPicPr preferRelativeResize="0"/>
          <p:nvPr/>
        </p:nvPicPr>
        <p:blipFill rotWithShape="1">
          <a:blip r:embed="rId3">
            <a:alphaModFix/>
          </a:blip>
          <a:srcRect b="0" l="0" r="0" t="8214"/>
          <a:stretch/>
        </p:blipFill>
        <p:spPr>
          <a:xfrm>
            <a:off x="7932100" y="5379375"/>
            <a:ext cx="6858000" cy="39341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22"/>
          <p:cNvSpPr txBox="1"/>
          <p:nvPr>
            <p:ph type="ctrTitle"/>
          </p:nvPr>
        </p:nvSpPr>
        <p:spPr>
          <a:xfrm>
            <a:off x="1034150" y="1136200"/>
            <a:ext cx="17409600" cy="14700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Work</a:t>
            </a:r>
            <a:endParaRPr/>
          </a:p>
        </p:txBody>
      </p:sp>
      <p:sp>
        <p:nvSpPr>
          <p:cNvPr id="158" name="Google Shape;158;p22"/>
          <p:cNvSpPr txBox="1"/>
          <p:nvPr>
            <p:ph idx="1" type="body"/>
          </p:nvPr>
        </p:nvSpPr>
        <p:spPr>
          <a:xfrm>
            <a:off x="1021575" y="2701550"/>
            <a:ext cx="8229600" cy="969600"/>
          </a:xfrm>
          <a:prstGeom prst="rect">
            <a:avLst/>
          </a:prstGeom>
        </p:spPr>
        <p:txBody>
          <a:bodyPr anchorCtr="0" anchor="t" bIns="45700" lIns="91425" spcFirstLastPara="1" rIns="91425" wrap="square" tIns="45700">
            <a:normAutofit/>
          </a:bodyPr>
          <a:lstStyle/>
          <a:p>
            <a:pPr indent="0" lvl="0" marL="0" rtl="0" algn="l">
              <a:spcBef>
                <a:spcPts val="360"/>
              </a:spcBef>
              <a:spcAft>
                <a:spcPts val="0"/>
              </a:spcAft>
              <a:buNone/>
            </a:pPr>
            <a:r>
              <a:rPr lang="en-US" sz="3200"/>
              <a:t>Mechanical energy is referred to as work.</a:t>
            </a:r>
            <a:endParaRPr sz="3200"/>
          </a:p>
        </p:txBody>
      </p:sp>
      <p:sp>
        <p:nvSpPr>
          <p:cNvPr id="159" name="Google Shape;159;p22"/>
          <p:cNvSpPr txBox="1"/>
          <p:nvPr>
            <p:ph idx="1" type="body"/>
          </p:nvPr>
        </p:nvSpPr>
        <p:spPr>
          <a:xfrm>
            <a:off x="1034150" y="3671150"/>
            <a:ext cx="10080900" cy="1937400"/>
          </a:xfrm>
          <a:prstGeom prst="rect">
            <a:avLst/>
          </a:prstGeom>
        </p:spPr>
        <p:txBody>
          <a:bodyPr anchorCtr="0" anchor="t" bIns="45700" lIns="91425" spcFirstLastPara="1" rIns="91425" wrap="square" tIns="45700">
            <a:normAutofit/>
          </a:bodyPr>
          <a:lstStyle/>
          <a:p>
            <a:pPr indent="0" lvl="0" marL="0" rtl="0" algn="l">
              <a:spcBef>
                <a:spcPts val="360"/>
              </a:spcBef>
              <a:spcAft>
                <a:spcPts val="0"/>
              </a:spcAft>
              <a:buNone/>
            </a:pPr>
            <a:r>
              <a:rPr lang="en-US" sz="3200"/>
              <a:t>Mechanical energy is referred to as work. We generally see mechanical energy as changes in volume under a certain pressure.</a:t>
            </a:r>
            <a:endParaRPr sz="3200"/>
          </a:p>
        </p:txBody>
      </p:sp>
      <p:pic>
        <p:nvPicPr>
          <p:cNvPr id="160" name="Google Shape;160;p22"/>
          <p:cNvPicPr preferRelativeResize="0"/>
          <p:nvPr/>
        </p:nvPicPr>
        <p:blipFill>
          <a:blip r:embed="rId3">
            <a:alphaModFix/>
          </a:blip>
          <a:stretch>
            <a:fillRect/>
          </a:stretch>
        </p:blipFill>
        <p:spPr>
          <a:xfrm>
            <a:off x="10556575" y="5358275"/>
            <a:ext cx="5741051" cy="3827350"/>
          </a:xfrm>
          <a:prstGeom prst="rect">
            <a:avLst/>
          </a:prstGeom>
          <a:noFill/>
          <a:ln>
            <a:noFill/>
          </a:ln>
        </p:spPr>
      </p:pic>
      <p:sp>
        <p:nvSpPr>
          <p:cNvPr id="161" name="Google Shape;161;p22"/>
          <p:cNvSpPr txBox="1"/>
          <p:nvPr>
            <p:ph idx="1" type="body"/>
          </p:nvPr>
        </p:nvSpPr>
        <p:spPr>
          <a:xfrm>
            <a:off x="1034150" y="5608550"/>
            <a:ext cx="10080900" cy="1937400"/>
          </a:xfrm>
          <a:prstGeom prst="rect">
            <a:avLst/>
          </a:prstGeom>
        </p:spPr>
        <p:txBody>
          <a:bodyPr anchorCtr="0" anchor="t" bIns="45700" lIns="91425" spcFirstLastPara="1" rIns="91425" wrap="square" tIns="45700">
            <a:normAutofit/>
          </a:bodyPr>
          <a:lstStyle/>
          <a:p>
            <a:pPr indent="0" lvl="0" marL="0" rtl="0" algn="l">
              <a:spcBef>
                <a:spcPts val="360"/>
              </a:spcBef>
              <a:spcAft>
                <a:spcPts val="0"/>
              </a:spcAft>
              <a:buNone/>
            </a:pPr>
            <a:r>
              <a:rPr lang="en-US" sz="3200"/>
              <a:t>Vibrations are </a:t>
            </a:r>
            <a:r>
              <a:rPr lang="en-US" sz="3200"/>
              <a:t>also produced by mechanical energy. Sound is a form of mechanical energy!</a:t>
            </a:r>
            <a:endParaRPr sz="32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23"/>
          <p:cNvSpPr txBox="1"/>
          <p:nvPr>
            <p:ph idx="1" type="body"/>
          </p:nvPr>
        </p:nvSpPr>
        <p:spPr>
          <a:xfrm>
            <a:off x="1021575" y="2701550"/>
            <a:ext cx="8229600" cy="4526100"/>
          </a:xfrm>
          <a:prstGeom prst="rect">
            <a:avLst/>
          </a:prstGeom>
        </p:spPr>
        <p:txBody>
          <a:bodyPr anchorCtr="0" anchor="t" bIns="45700" lIns="91425" spcFirstLastPara="1" rIns="91425" wrap="square" tIns="45700">
            <a:normAutofit/>
          </a:bodyPr>
          <a:lstStyle/>
          <a:p>
            <a:pPr indent="0" lvl="0" marL="0" rtl="0" algn="l">
              <a:spcBef>
                <a:spcPts val="360"/>
              </a:spcBef>
              <a:spcAft>
                <a:spcPts val="0"/>
              </a:spcAft>
              <a:buNone/>
            </a:pPr>
            <a:r>
              <a:t/>
            </a:r>
            <a:endParaRPr/>
          </a:p>
        </p:txBody>
      </p:sp>
      <p:sp>
        <p:nvSpPr>
          <p:cNvPr id="167" name="Google Shape;167;p23"/>
          <p:cNvSpPr txBox="1"/>
          <p:nvPr>
            <p:ph type="ctrTitle"/>
          </p:nvPr>
        </p:nvSpPr>
        <p:spPr>
          <a:xfrm>
            <a:off x="1034150" y="1136200"/>
            <a:ext cx="17409600" cy="14700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Demo: Rubber Band</a:t>
            </a:r>
            <a:endParaRPr/>
          </a:p>
        </p:txBody>
      </p:sp>
      <p:sp>
        <p:nvSpPr>
          <p:cNvPr id="168" name="Google Shape;168;p23"/>
          <p:cNvSpPr txBox="1"/>
          <p:nvPr>
            <p:ph idx="2" type="body"/>
          </p:nvPr>
        </p:nvSpPr>
        <p:spPr>
          <a:xfrm>
            <a:off x="7251850" y="2701550"/>
            <a:ext cx="8229600" cy="4526100"/>
          </a:xfrm>
          <a:prstGeom prst="rect">
            <a:avLst/>
          </a:prstGeom>
        </p:spPr>
        <p:txBody>
          <a:bodyPr anchorCtr="0" anchor="t" bIns="45700" lIns="91425" spcFirstLastPara="1" rIns="91425" wrap="square" tIns="45700">
            <a:normAutofit/>
          </a:bodyPr>
          <a:lstStyle/>
          <a:p>
            <a:pPr indent="0" lvl="0" marL="0" rtl="0" algn="l">
              <a:spcBef>
                <a:spcPts val="360"/>
              </a:spcBef>
              <a:spcAft>
                <a:spcPts val="0"/>
              </a:spcAft>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24"/>
          <p:cNvSpPr txBox="1"/>
          <p:nvPr>
            <p:ph idx="1" type="body"/>
          </p:nvPr>
        </p:nvSpPr>
        <p:spPr>
          <a:xfrm>
            <a:off x="1021575" y="2701550"/>
            <a:ext cx="8229600" cy="4526100"/>
          </a:xfrm>
          <a:prstGeom prst="rect">
            <a:avLst/>
          </a:prstGeom>
        </p:spPr>
        <p:txBody>
          <a:bodyPr anchorCtr="0" anchor="t" bIns="45700" lIns="91425" spcFirstLastPara="1" rIns="91425" wrap="square" tIns="45700">
            <a:normAutofit/>
          </a:bodyPr>
          <a:lstStyle/>
          <a:p>
            <a:pPr indent="0" lvl="0" marL="0" rtl="0" algn="l">
              <a:spcBef>
                <a:spcPts val="360"/>
              </a:spcBef>
              <a:spcAft>
                <a:spcPts val="0"/>
              </a:spcAft>
              <a:buNone/>
            </a:pPr>
            <a:r>
              <a:t/>
            </a:r>
            <a:endParaRPr/>
          </a:p>
        </p:txBody>
      </p:sp>
      <p:sp>
        <p:nvSpPr>
          <p:cNvPr id="174" name="Google Shape;174;p24"/>
          <p:cNvSpPr txBox="1"/>
          <p:nvPr>
            <p:ph type="ctrTitle"/>
          </p:nvPr>
        </p:nvSpPr>
        <p:spPr>
          <a:xfrm>
            <a:off x="1034150" y="1136200"/>
            <a:ext cx="17409600" cy="14700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Demo: Mist Maker</a:t>
            </a:r>
            <a:endParaRPr/>
          </a:p>
        </p:txBody>
      </p:sp>
      <p:sp>
        <p:nvSpPr>
          <p:cNvPr id="175" name="Google Shape;175;p24"/>
          <p:cNvSpPr txBox="1"/>
          <p:nvPr>
            <p:ph idx="2" type="body"/>
          </p:nvPr>
        </p:nvSpPr>
        <p:spPr>
          <a:xfrm>
            <a:off x="7251850" y="2701550"/>
            <a:ext cx="8229600" cy="4526100"/>
          </a:xfrm>
          <a:prstGeom prst="rect">
            <a:avLst/>
          </a:prstGeom>
        </p:spPr>
        <p:txBody>
          <a:bodyPr anchorCtr="0" anchor="t" bIns="45700" lIns="91425" spcFirstLastPara="1" rIns="91425" wrap="square" tIns="45700">
            <a:normAutofit/>
          </a:bodyPr>
          <a:lstStyle/>
          <a:p>
            <a:pPr indent="0" lvl="0" marL="0" rtl="0" algn="l">
              <a:spcBef>
                <a:spcPts val="360"/>
              </a:spcBef>
              <a:spcAft>
                <a:spcPts val="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25"/>
          <p:cNvSpPr txBox="1"/>
          <p:nvPr>
            <p:ph idx="1" type="body"/>
          </p:nvPr>
        </p:nvSpPr>
        <p:spPr>
          <a:xfrm>
            <a:off x="1021575" y="2701550"/>
            <a:ext cx="14780100" cy="946200"/>
          </a:xfrm>
          <a:prstGeom prst="rect">
            <a:avLst/>
          </a:prstGeom>
        </p:spPr>
        <p:txBody>
          <a:bodyPr anchorCtr="0" anchor="t" bIns="45700" lIns="91425" spcFirstLastPara="1" rIns="91425" wrap="square" tIns="45700">
            <a:normAutofit/>
          </a:bodyPr>
          <a:lstStyle/>
          <a:p>
            <a:pPr indent="0" lvl="0" marL="0" rtl="0" algn="l">
              <a:spcBef>
                <a:spcPts val="360"/>
              </a:spcBef>
              <a:spcAft>
                <a:spcPts val="0"/>
              </a:spcAft>
              <a:buNone/>
            </a:pPr>
            <a:r>
              <a:rPr lang="en-US" sz="3200"/>
              <a:t>The energy of the universe is constant.</a:t>
            </a:r>
            <a:endParaRPr sz="3200"/>
          </a:p>
        </p:txBody>
      </p:sp>
      <p:sp>
        <p:nvSpPr>
          <p:cNvPr id="181" name="Google Shape;181;p25"/>
          <p:cNvSpPr txBox="1"/>
          <p:nvPr>
            <p:ph type="ctrTitle"/>
          </p:nvPr>
        </p:nvSpPr>
        <p:spPr>
          <a:xfrm>
            <a:off x="1034150" y="1136200"/>
            <a:ext cx="17409600" cy="14700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Conservation of Energy</a:t>
            </a:r>
            <a:endParaRPr/>
          </a:p>
        </p:txBody>
      </p:sp>
      <p:sp>
        <p:nvSpPr>
          <p:cNvPr id="182" name="Google Shape;182;p25"/>
          <p:cNvSpPr txBox="1"/>
          <p:nvPr>
            <p:ph idx="1" type="body"/>
          </p:nvPr>
        </p:nvSpPr>
        <p:spPr>
          <a:xfrm>
            <a:off x="1021575" y="3545125"/>
            <a:ext cx="16490700" cy="1110300"/>
          </a:xfrm>
          <a:prstGeom prst="rect">
            <a:avLst/>
          </a:prstGeom>
        </p:spPr>
        <p:txBody>
          <a:bodyPr anchorCtr="0" anchor="t" bIns="45700" lIns="91425" spcFirstLastPara="1" rIns="91425" wrap="square" tIns="45700">
            <a:normAutofit/>
          </a:bodyPr>
          <a:lstStyle/>
          <a:p>
            <a:pPr indent="0" lvl="0" marL="0" rtl="0" algn="l">
              <a:spcBef>
                <a:spcPts val="360"/>
              </a:spcBef>
              <a:spcAft>
                <a:spcPts val="0"/>
              </a:spcAft>
              <a:buNone/>
            </a:pPr>
            <a:r>
              <a:rPr lang="en-US" sz="3200"/>
              <a:t>Objects gain energy when they either gain heat energy or lose energy when they do work.</a:t>
            </a:r>
            <a:endParaRPr sz="3200"/>
          </a:p>
        </p:txBody>
      </p:sp>
      <p:pic>
        <p:nvPicPr>
          <p:cNvPr id="183" name="Google Shape;183;p25"/>
          <p:cNvPicPr preferRelativeResize="0"/>
          <p:nvPr/>
        </p:nvPicPr>
        <p:blipFill>
          <a:blip r:embed="rId3">
            <a:alphaModFix/>
          </a:blip>
          <a:stretch>
            <a:fillRect/>
          </a:stretch>
        </p:blipFill>
        <p:spPr>
          <a:xfrm>
            <a:off x="1652125" y="5897250"/>
            <a:ext cx="7260075" cy="3291450"/>
          </a:xfrm>
          <a:prstGeom prst="rect">
            <a:avLst/>
          </a:prstGeom>
          <a:noFill/>
          <a:ln>
            <a:noFill/>
          </a:ln>
        </p:spPr>
      </p:pic>
      <p:pic>
        <p:nvPicPr>
          <p:cNvPr id="184" name="Google Shape;184;p25"/>
          <p:cNvPicPr preferRelativeResize="0"/>
          <p:nvPr/>
        </p:nvPicPr>
        <p:blipFill>
          <a:blip r:embed="rId4">
            <a:alphaModFix/>
          </a:blip>
          <a:stretch>
            <a:fillRect/>
          </a:stretch>
        </p:blipFill>
        <p:spPr>
          <a:xfrm>
            <a:off x="10001900" y="5897250"/>
            <a:ext cx="5658984" cy="32914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26"/>
          <p:cNvSpPr txBox="1"/>
          <p:nvPr>
            <p:ph idx="1" type="body"/>
          </p:nvPr>
        </p:nvSpPr>
        <p:spPr>
          <a:xfrm>
            <a:off x="1021575" y="2701550"/>
            <a:ext cx="8229600" cy="4526100"/>
          </a:xfrm>
          <a:prstGeom prst="rect">
            <a:avLst/>
          </a:prstGeom>
        </p:spPr>
        <p:txBody>
          <a:bodyPr anchorCtr="0" anchor="t" bIns="45700" lIns="91425" spcFirstLastPara="1" rIns="91425" wrap="square" tIns="45700">
            <a:normAutofit/>
          </a:bodyPr>
          <a:lstStyle/>
          <a:p>
            <a:pPr indent="0" lvl="0" marL="0" rtl="0" algn="l">
              <a:spcBef>
                <a:spcPts val="360"/>
              </a:spcBef>
              <a:spcAft>
                <a:spcPts val="0"/>
              </a:spcAft>
              <a:buNone/>
            </a:pPr>
            <a:r>
              <a:t/>
            </a:r>
            <a:endParaRPr/>
          </a:p>
        </p:txBody>
      </p:sp>
      <p:sp>
        <p:nvSpPr>
          <p:cNvPr id="190" name="Google Shape;190;p26"/>
          <p:cNvSpPr txBox="1"/>
          <p:nvPr>
            <p:ph type="ctrTitle"/>
          </p:nvPr>
        </p:nvSpPr>
        <p:spPr>
          <a:xfrm>
            <a:off x="1034150" y="1136200"/>
            <a:ext cx="17409600" cy="14700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Demo: Soda Can</a:t>
            </a:r>
            <a:endParaRPr/>
          </a:p>
        </p:txBody>
      </p:sp>
      <p:sp>
        <p:nvSpPr>
          <p:cNvPr id="191" name="Google Shape;191;p26"/>
          <p:cNvSpPr txBox="1"/>
          <p:nvPr>
            <p:ph idx="2" type="body"/>
          </p:nvPr>
        </p:nvSpPr>
        <p:spPr>
          <a:xfrm>
            <a:off x="7251850" y="2701550"/>
            <a:ext cx="8229600" cy="4526100"/>
          </a:xfrm>
          <a:prstGeom prst="rect">
            <a:avLst/>
          </a:prstGeom>
        </p:spPr>
        <p:txBody>
          <a:bodyPr anchorCtr="0" anchor="t" bIns="45700" lIns="91425" spcFirstLastPara="1" rIns="91425" wrap="square" tIns="45700">
            <a:normAutofit/>
          </a:bodyPr>
          <a:lstStyle/>
          <a:p>
            <a:pPr indent="0" lvl="0" marL="0" rtl="0" algn="l">
              <a:spcBef>
                <a:spcPts val="360"/>
              </a:spcBef>
              <a:spcAft>
                <a:spcPts val="0"/>
              </a:spcAft>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27"/>
          <p:cNvSpPr txBox="1"/>
          <p:nvPr>
            <p:ph idx="1" type="body"/>
          </p:nvPr>
        </p:nvSpPr>
        <p:spPr>
          <a:xfrm>
            <a:off x="1021575" y="2701550"/>
            <a:ext cx="8229600" cy="4526100"/>
          </a:xfrm>
          <a:prstGeom prst="rect">
            <a:avLst/>
          </a:prstGeom>
        </p:spPr>
        <p:txBody>
          <a:bodyPr anchorCtr="0" anchor="t" bIns="45700" lIns="91425" spcFirstLastPara="1" rIns="91425" wrap="square" tIns="45700">
            <a:normAutofit/>
          </a:bodyPr>
          <a:lstStyle/>
          <a:p>
            <a:pPr indent="0" lvl="0" marL="0" rtl="0" algn="l">
              <a:spcBef>
                <a:spcPts val="360"/>
              </a:spcBef>
              <a:spcAft>
                <a:spcPts val="0"/>
              </a:spcAft>
              <a:buNone/>
            </a:pPr>
            <a:r>
              <a:t/>
            </a:r>
            <a:endParaRPr/>
          </a:p>
        </p:txBody>
      </p:sp>
      <p:sp>
        <p:nvSpPr>
          <p:cNvPr id="197" name="Google Shape;197;p27"/>
          <p:cNvSpPr txBox="1"/>
          <p:nvPr>
            <p:ph type="ctrTitle"/>
          </p:nvPr>
        </p:nvSpPr>
        <p:spPr>
          <a:xfrm>
            <a:off x="1034150" y="1136200"/>
            <a:ext cx="17409600" cy="14700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Demo: Candle</a:t>
            </a:r>
            <a:endParaRPr/>
          </a:p>
        </p:txBody>
      </p:sp>
      <p:sp>
        <p:nvSpPr>
          <p:cNvPr id="198" name="Google Shape;198;p27"/>
          <p:cNvSpPr txBox="1"/>
          <p:nvPr>
            <p:ph idx="2" type="body"/>
          </p:nvPr>
        </p:nvSpPr>
        <p:spPr>
          <a:xfrm>
            <a:off x="7251850" y="2701550"/>
            <a:ext cx="8229600" cy="4526100"/>
          </a:xfrm>
          <a:prstGeom prst="rect">
            <a:avLst/>
          </a:prstGeom>
        </p:spPr>
        <p:txBody>
          <a:bodyPr anchorCtr="0" anchor="t" bIns="45700" lIns="91425" spcFirstLastPara="1" rIns="91425" wrap="square" tIns="45700">
            <a:normAutofit/>
          </a:bodyPr>
          <a:lstStyle/>
          <a:p>
            <a:pPr indent="0" lvl="0" marL="0" rtl="0" algn="l">
              <a:spcBef>
                <a:spcPts val="360"/>
              </a:spcBef>
              <a:spcAft>
                <a:spcPts val="0"/>
              </a:spcAft>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28"/>
          <p:cNvSpPr txBox="1"/>
          <p:nvPr>
            <p:ph type="ctrTitle"/>
          </p:nvPr>
        </p:nvSpPr>
        <p:spPr>
          <a:xfrm>
            <a:off x="1034150" y="1136200"/>
            <a:ext cx="17409600" cy="14700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Second Law of Thermodynamics</a:t>
            </a:r>
            <a:endParaRPr/>
          </a:p>
        </p:txBody>
      </p:sp>
      <p:sp>
        <p:nvSpPr>
          <p:cNvPr id="204" name="Google Shape;204;p28"/>
          <p:cNvSpPr txBox="1"/>
          <p:nvPr>
            <p:ph idx="1" type="subTitle"/>
          </p:nvPr>
        </p:nvSpPr>
        <p:spPr>
          <a:xfrm>
            <a:off x="1034150" y="2875025"/>
            <a:ext cx="16017900" cy="1752600"/>
          </a:xfrm>
          <a:prstGeom prst="rect">
            <a:avLst/>
          </a:prstGeom>
        </p:spPr>
        <p:txBody>
          <a:bodyPr anchorCtr="0" anchor="t" bIns="45700" lIns="91425" spcFirstLastPara="1" rIns="91425" wrap="square" tIns="45700">
            <a:normAutofit/>
          </a:bodyPr>
          <a:lstStyle/>
          <a:p>
            <a:pPr indent="0" lvl="0" marL="0" rtl="0" algn="ctr">
              <a:spcBef>
                <a:spcPts val="640"/>
              </a:spcBef>
              <a:spcAft>
                <a:spcPts val="0"/>
              </a:spcAft>
              <a:buNone/>
            </a:pPr>
            <a:r>
              <a:rPr lang="en-US" sz="3200"/>
              <a:t>“The total entropy of a system plus its environment can not decrease.”</a:t>
            </a:r>
            <a:endParaRPr sz="32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29"/>
          <p:cNvSpPr txBox="1"/>
          <p:nvPr>
            <p:ph idx="1" type="body"/>
          </p:nvPr>
        </p:nvSpPr>
        <p:spPr>
          <a:xfrm>
            <a:off x="1021575" y="2701550"/>
            <a:ext cx="8229600" cy="1321200"/>
          </a:xfrm>
          <a:prstGeom prst="rect">
            <a:avLst/>
          </a:prstGeom>
        </p:spPr>
        <p:txBody>
          <a:bodyPr anchorCtr="0" anchor="t" bIns="45700" lIns="91425" spcFirstLastPara="1" rIns="91425" wrap="square" tIns="45700">
            <a:normAutofit/>
          </a:bodyPr>
          <a:lstStyle/>
          <a:p>
            <a:pPr indent="0" lvl="0" marL="0" rtl="0" algn="l">
              <a:spcBef>
                <a:spcPts val="360"/>
              </a:spcBef>
              <a:spcAft>
                <a:spcPts val="0"/>
              </a:spcAft>
              <a:buNone/>
            </a:pPr>
            <a:r>
              <a:rPr lang="en-US" sz="3200"/>
              <a:t>Microstates are defined by how the individual atoms of a particular system are arranged.</a:t>
            </a:r>
            <a:endParaRPr sz="3200"/>
          </a:p>
        </p:txBody>
      </p:sp>
      <p:sp>
        <p:nvSpPr>
          <p:cNvPr id="210" name="Google Shape;210;p29"/>
          <p:cNvSpPr txBox="1"/>
          <p:nvPr>
            <p:ph type="ctrTitle"/>
          </p:nvPr>
        </p:nvSpPr>
        <p:spPr>
          <a:xfrm>
            <a:off x="1034150" y="1136200"/>
            <a:ext cx="17409600" cy="14700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Microstates and Macrostates</a:t>
            </a:r>
            <a:endParaRPr/>
          </a:p>
        </p:txBody>
      </p:sp>
      <p:pic>
        <p:nvPicPr>
          <p:cNvPr id="211" name="Google Shape;211;p29"/>
          <p:cNvPicPr preferRelativeResize="0"/>
          <p:nvPr/>
        </p:nvPicPr>
        <p:blipFill>
          <a:blip r:embed="rId3">
            <a:alphaModFix/>
          </a:blip>
          <a:stretch>
            <a:fillRect/>
          </a:stretch>
        </p:blipFill>
        <p:spPr>
          <a:xfrm>
            <a:off x="9251170" y="4469175"/>
            <a:ext cx="7242255" cy="4469050"/>
          </a:xfrm>
          <a:prstGeom prst="rect">
            <a:avLst/>
          </a:prstGeom>
          <a:noFill/>
          <a:ln>
            <a:noFill/>
          </a:ln>
        </p:spPr>
      </p:pic>
      <p:sp>
        <p:nvSpPr>
          <p:cNvPr id="212" name="Google Shape;212;p29"/>
          <p:cNvSpPr txBox="1"/>
          <p:nvPr>
            <p:ph idx="1" type="body"/>
          </p:nvPr>
        </p:nvSpPr>
        <p:spPr>
          <a:xfrm>
            <a:off x="1034150" y="4283350"/>
            <a:ext cx="8229600" cy="1321200"/>
          </a:xfrm>
          <a:prstGeom prst="rect">
            <a:avLst/>
          </a:prstGeom>
        </p:spPr>
        <p:txBody>
          <a:bodyPr anchorCtr="0" anchor="t" bIns="45700" lIns="91425" spcFirstLastPara="1" rIns="91425" wrap="square" tIns="45700">
            <a:normAutofit/>
          </a:bodyPr>
          <a:lstStyle/>
          <a:p>
            <a:pPr indent="0" lvl="0" marL="0" rtl="0" algn="l">
              <a:spcBef>
                <a:spcPts val="360"/>
              </a:spcBef>
              <a:spcAft>
                <a:spcPts val="0"/>
              </a:spcAft>
              <a:buNone/>
            </a:pPr>
            <a:r>
              <a:rPr lang="en-US" sz="3200"/>
              <a:t>Macrostates are a set of microstates with similar properties (temperature, volume, etc.)</a:t>
            </a:r>
            <a:endParaRPr sz="3200"/>
          </a:p>
        </p:txBody>
      </p:sp>
      <p:sp>
        <p:nvSpPr>
          <p:cNvPr id="213" name="Google Shape;213;p29"/>
          <p:cNvSpPr txBox="1"/>
          <p:nvPr>
            <p:ph idx="1" type="body"/>
          </p:nvPr>
        </p:nvSpPr>
        <p:spPr>
          <a:xfrm>
            <a:off x="1021575" y="6043100"/>
            <a:ext cx="8229600" cy="2174100"/>
          </a:xfrm>
          <a:prstGeom prst="rect">
            <a:avLst/>
          </a:prstGeom>
        </p:spPr>
        <p:txBody>
          <a:bodyPr anchorCtr="0" anchor="t" bIns="45700" lIns="91425" spcFirstLastPara="1" rIns="91425" wrap="square" tIns="45700">
            <a:normAutofit/>
          </a:bodyPr>
          <a:lstStyle/>
          <a:p>
            <a:pPr indent="0" lvl="0" marL="0" rtl="0" algn="l">
              <a:spcBef>
                <a:spcPts val="360"/>
              </a:spcBef>
              <a:spcAft>
                <a:spcPts val="0"/>
              </a:spcAft>
              <a:buNone/>
            </a:pPr>
            <a:r>
              <a:rPr lang="en-US" sz="3200"/>
              <a:t>For example, flipping 5 coins gives 32 microstates (there are 2 possibilities for each of the five coins), but only 6 macrostates (the number of heads ranges from 0-5).</a:t>
            </a:r>
            <a:endParaRPr sz="32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 name="Shape 80"/>
        <p:cNvGrpSpPr/>
        <p:nvPr/>
      </p:nvGrpSpPr>
      <p:grpSpPr>
        <a:xfrm>
          <a:off x="0" y="0"/>
          <a:ext cx="0" cy="0"/>
          <a:chOff x="0" y="0"/>
          <a:chExt cx="0" cy="0"/>
        </a:xfrm>
      </p:grpSpPr>
      <p:sp>
        <p:nvSpPr>
          <p:cNvPr id="81" name="Google Shape;81;p12"/>
          <p:cNvSpPr txBox="1"/>
          <p:nvPr>
            <p:ph type="ctrTitle"/>
          </p:nvPr>
        </p:nvSpPr>
        <p:spPr>
          <a:xfrm>
            <a:off x="1034150" y="1136200"/>
            <a:ext cx="17409600" cy="14700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Zeroth Law of Thermodynamics</a:t>
            </a:r>
            <a:endParaRPr/>
          </a:p>
        </p:txBody>
      </p:sp>
      <p:sp>
        <p:nvSpPr>
          <p:cNvPr id="82" name="Google Shape;82;p12"/>
          <p:cNvSpPr txBox="1"/>
          <p:nvPr>
            <p:ph idx="1" type="subTitle"/>
          </p:nvPr>
        </p:nvSpPr>
        <p:spPr>
          <a:xfrm>
            <a:off x="1034150" y="2875025"/>
            <a:ext cx="16017900" cy="1752600"/>
          </a:xfrm>
          <a:prstGeom prst="rect">
            <a:avLst/>
          </a:prstGeom>
        </p:spPr>
        <p:txBody>
          <a:bodyPr anchorCtr="0" anchor="t" bIns="45700" lIns="91425" spcFirstLastPara="1" rIns="91425" wrap="square" tIns="45700">
            <a:normAutofit/>
          </a:bodyPr>
          <a:lstStyle/>
          <a:p>
            <a:pPr indent="0" lvl="0" marL="0" rtl="0" algn="ctr">
              <a:spcBef>
                <a:spcPts val="640"/>
              </a:spcBef>
              <a:spcAft>
                <a:spcPts val="0"/>
              </a:spcAft>
              <a:buNone/>
            </a:pPr>
            <a:r>
              <a:rPr lang="en-US" sz="3200"/>
              <a:t>“When two objects are separately in thermodynamic equilibrium with a third object, they are in equilibrium with each other.”</a:t>
            </a:r>
            <a:endParaRPr sz="32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30"/>
          <p:cNvSpPr txBox="1"/>
          <p:nvPr>
            <p:ph idx="1" type="body"/>
          </p:nvPr>
        </p:nvSpPr>
        <p:spPr>
          <a:xfrm>
            <a:off x="1021575" y="2701550"/>
            <a:ext cx="8229600" cy="1813200"/>
          </a:xfrm>
          <a:prstGeom prst="rect">
            <a:avLst/>
          </a:prstGeom>
        </p:spPr>
        <p:txBody>
          <a:bodyPr anchorCtr="0" anchor="t" bIns="45700" lIns="91425" spcFirstLastPara="1" rIns="91425" wrap="square" tIns="45700">
            <a:normAutofit/>
          </a:bodyPr>
          <a:lstStyle/>
          <a:p>
            <a:pPr indent="0" lvl="0" marL="0" rtl="0" algn="l">
              <a:spcBef>
                <a:spcPts val="360"/>
              </a:spcBef>
              <a:spcAft>
                <a:spcPts val="0"/>
              </a:spcAft>
              <a:buNone/>
            </a:pPr>
            <a:r>
              <a:rPr lang="en-US" sz="3200"/>
              <a:t>A macrostates with many microstates has a higher probability (chance) of occurring than those with fewer microstates.</a:t>
            </a:r>
            <a:endParaRPr sz="3200"/>
          </a:p>
        </p:txBody>
      </p:sp>
      <p:sp>
        <p:nvSpPr>
          <p:cNvPr id="219" name="Google Shape;219;p30"/>
          <p:cNvSpPr txBox="1"/>
          <p:nvPr>
            <p:ph type="ctrTitle"/>
          </p:nvPr>
        </p:nvSpPr>
        <p:spPr>
          <a:xfrm>
            <a:off x="1034150" y="1136200"/>
            <a:ext cx="17409600" cy="14700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Entropy</a:t>
            </a:r>
            <a:endParaRPr/>
          </a:p>
        </p:txBody>
      </p:sp>
      <p:sp>
        <p:nvSpPr>
          <p:cNvPr id="220" name="Google Shape;220;p30"/>
          <p:cNvSpPr txBox="1"/>
          <p:nvPr>
            <p:ph idx="1" type="body"/>
          </p:nvPr>
        </p:nvSpPr>
        <p:spPr>
          <a:xfrm>
            <a:off x="1021575" y="4610100"/>
            <a:ext cx="8229600" cy="1813200"/>
          </a:xfrm>
          <a:prstGeom prst="rect">
            <a:avLst/>
          </a:prstGeom>
        </p:spPr>
        <p:txBody>
          <a:bodyPr anchorCtr="0" anchor="t" bIns="45700" lIns="91425" spcFirstLastPara="1" rIns="91425" wrap="square" tIns="45700">
            <a:normAutofit/>
          </a:bodyPr>
          <a:lstStyle/>
          <a:p>
            <a:pPr indent="0" lvl="0" marL="0" rtl="0" algn="l">
              <a:spcBef>
                <a:spcPts val="360"/>
              </a:spcBef>
              <a:spcAft>
                <a:spcPts val="0"/>
              </a:spcAft>
              <a:buNone/>
            </a:pPr>
            <a:r>
              <a:rPr lang="en-US" sz="3200"/>
              <a:t>Entropy is related to the number of microstates. Thus, more probable macrostates have higher entropies.</a:t>
            </a:r>
            <a:endParaRPr sz="3200"/>
          </a:p>
        </p:txBody>
      </p:sp>
      <p:sp>
        <p:nvSpPr>
          <p:cNvPr id="221" name="Google Shape;221;p30"/>
          <p:cNvSpPr txBox="1"/>
          <p:nvPr>
            <p:ph idx="1" type="body"/>
          </p:nvPr>
        </p:nvSpPr>
        <p:spPr>
          <a:xfrm>
            <a:off x="1021575" y="6423300"/>
            <a:ext cx="8229600" cy="1813200"/>
          </a:xfrm>
          <a:prstGeom prst="rect">
            <a:avLst/>
          </a:prstGeom>
        </p:spPr>
        <p:txBody>
          <a:bodyPr anchorCtr="0" anchor="t" bIns="45700" lIns="91425" spcFirstLastPara="1" rIns="91425" wrap="square" tIns="45700">
            <a:normAutofit/>
          </a:bodyPr>
          <a:lstStyle/>
          <a:p>
            <a:pPr indent="0" lvl="0" marL="0" rtl="0" algn="l">
              <a:spcBef>
                <a:spcPts val="360"/>
              </a:spcBef>
              <a:spcAft>
                <a:spcPts val="0"/>
              </a:spcAft>
              <a:buNone/>
            </a:pPr>
            <a:r>
              <a:rPr lang="en-US" sz="3200"/>
              <a:t>Entropy always tends to increase in the long run, why?</a:t>
            </a:r>
            <a:endParaRPr sz="3200"/>
          </a:p>
        </p:txBody>
      </p:sp>
      <p:pic>
        <p:nvPicPr>
          <p:cNvPr id="222" name="Google Shape;222;p30" title="Reversible liquid mixture">
            <a:hlinkClick r:id="rId3"/>
          </p:cNvPr>
          <p:cNvPicPr preferRelativeResize="0"/>
          <p:nvPr/>
        </p:nvPicPr>
        <p:blipFill>
          <a:blip r:embed="rId4">
            <a:alphaModFix/>
          </a:blip>
          <a:stretch>
            <a:fillRect/>
          </a:stretch>
        </p:blipFill>
        <p:spPr>
          <a:xfrm>
            <a:off x="9403575" y="2758600"/>
            <a:ext cx="8229600" cy="46291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2"/>
                                        </p:tgtEl>
                                        <p:attrNameLst>
                                          <p:attrName>style.visibility</p:attrName>
                                        </p:attrNameLst>
                                      </p:cBhvr>
                                      <p:to>
                                        <p:strVal val="visible"/>
                                      </p:to>
                                    </p:set>
                                    <p:animEffect filter="fade" transition="in">
                                      <p:cBhvr>
                                        <p:cTn dur="1000"/>
                                        <p:tgtEl>
                                          <p:spTgt spid="22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2"/>
                                        </p:tgtEl>
                                        <p:attrNameLst>
                                          <p:attrName>style.visibility</p:attrName>
                                        </p:attrNameLst>
                                      </p:cBhvr>
                                      <p:to>
                                        <p:strVal val="visible"/>
                                      </p:to>
                                    </p:set>
                                    <p:animEffect filter="fade" transition="in">
                                      <p:cBhvr>
                                        <p:cTn dur="1000"/>
                                        <p:tgtEl>
                                          <p:spTgt spid="22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31"/>
          <p:cNvSpPr txBox="1"/>
          <p:nvPr>
            <p:ph idx="1" type="body"/>
          </p:nvPr>
        </p:nvSpPr>
        <p:spPr>
          <a:xfrm>
            <a:off x="1021575" y="2701550"/>
            <a:ext cx="8229600" cy="4526100"/>
          </a:xfrm>
          <a:prstGeom prst="rect">
            <a:avLst/>
          </a:prstGeom>
        </p:spPr>
        <p:txBody>
          <a:bodyPr anchorCtr="0" anchor="t" bIns="45700" lIns="91425" spcFirstLastPara="1" rIns="91425" wrap="square" tIns="45700">
            <a:normAutofit/>
          </a:bodyPr>
          <a:lstStyle/>
          <a:p>
            <a:pPr indent="0" lvl="0" marL="0" rtl="0" algn="l">
              <a:spcBef>
                <a:spcPts val="360"/>
              </a:spcBef>
              <a:spcAft>
                <a:spcPts val="0"/>
              </a:spcAft>
              <a:buNone/>
            </a:pPr>
            <a:r>
              <a:t/>
            </a:r>
            <a:endParaRPr/>
          </a:p>
        </p:txBody>
      </p:sp>
      <p:sp>
        <p:nvSpPr>
          <p:cNvPr id="228" name="Google Shape;228;p31"/>
          <p:cNvSpPr txBox="1"/>
          <p:nvPr>
            <p:ph type="ctrTitle"/>
          </p:nvPr>
        </p:nvSpPr>
        <p:spPr>
          <a:xfrm>
            <a:off x="1034150" y="1136200"/>
            <a:ext cx="17409600" cy="14700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Demo: Pennies</a:t>
            </a:r>
            <a:endParaRPr/>
          </a:p>
        </p:txBody>
      </p:sp>
      <p:sp>
        <p:nvSpPr>
          <p:cNvPr id="229" name="Google Shape;229;p31"/>
          <p:cNvSpPr txBox="1"/>
          <p:nvPr>
            <p:ph idx="2" type="body"/>
          </p:nvPr>
        </p:nvSpPr>
        <p:spPr>
          <a:xfrm>
            <a:off x="7251850" y="2701550"/>
            <a:ext cx="8229600" cy="4526100"/>
          </a:xfrm>
          <a:prstGeom prst="rect">
            <a:avLst/>
          </a:prstGeom>
        </p:spPr>
        <p:txBody>
          <a:bodyPr anchorCtr="0" anchor="t" bIns="45700" lIns="91425" spcFirstLastPara="1" rIns="91425" wrap="square" tIns="45700">
            <a:normAutofit/>
          </a:bodyPr>
          <a:lstStyle/>
          <a:p>
            <a:pPr indent="0" lvl="0" marL="0" rtl="0" algn="l">
              <a:spcBef>
                <a:spcPts val="360"/>
              </a:spcBef>
              <a:spcAft>
                <a:spcPts val="0"/>
              </a:spcAft>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32"/>
          <p:cNvSpPr txBox="1"/>
          <p:nvPr>
            <p:ph type="ctrTitle"/>
          </p:nvPr>
        </p:nvSpPr>
        <p:spPr>
          <a:xfrm>
            <a:off x="1034150" y="1136200"/>
            <a:ext cx="17409600" cy="14700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Questions?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 name="Shape 86"/>
        <p:cNvGrpSpPr/>
        <p:nvPr/>
      </p:nvGrpSpPr>
      <p:grpSpPr>
        <a:xfrm>
          <a:off x="0" y="0"/>
          <a:ext cx="0" cy="0"/>
          <a:chOff x="0" y="0"/>
          <a:chExt cx="0" cy="0"/>
        </a:xfrm>
      </p:grpSpPr>
      <p:sp>
        <p:nvSpPr>
          <p:cNvPr id="87" name="Google Shape;87;p13"/>
          <p:cNvSpPr txBox="1"/>
          <p:nvPr>
            <p:ph idx="1" type="body"/>
          </p:nvPr>
        </p:nvSpPr>
        <p:spPr>
          <a:xfrm>
            <a:off x="1021575" y="2701550"/>
            <a:ext cx="14076900" cy="1039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sz="3200"/>
              <a:t>Objects that have “energy” are able to apply forces over a distance. This is called doing “work”.</a:t>
            </a:r>
            <a:endParaRPr sz="3200"/>
          </a:p>
        </p:txBody>
      </p:sp>
      <p:sp>
        <p:nvSpPr>
          <p:cNvPr id="88" name="Google Shape;88;p13"/>
          <p:cNvSpPr txBox="1"/>
          <p:nvPr>
            <p:ph type="ctrTitle"/>
          </p:nvPr>
        </p:nvSpPr>
        <p:spPr>
          <a:xfrm>
            <a:off x="1034150" y="1136200"/>
            <a:ext cx="17409600" cy="14700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Energy</a:t>
            </a:r>
            <a:endParaRPr/>
          </a:p>
        </p:txBody>
      </p:sp>
      <p:sp>
        <p:nvSpPr>
          <p:cNvPr id="89" name="Google Shape;89;p13"/>
          <p:cNvSpPr txBox="1"/>
          <p:nvPr>
            <p:ph idx="1" type="body"/>
          </p:nvPr>
        </p:nvSpPr>
        <p:spPr>
          <a:xfrm>
            <a:off x="1021575" y="4024150"/>
            <a:ext cx="9816300" cy="33492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sz="3200"/>
              <a:t>There are many forms of energy such as gravitational potential energy,  chemical energy, electrical energy, and kinetic energy.</a:t>
            </a:r>
            <a:endParaRPr sz="3200"/>
          </a:p>
        </p:txBody>
      </p:sp>
      <p:pic>
        <p:nvPicPr>
          <p:cNvPr id="90" name="Google Shape;90;p13"/>
          <p:cNvPicPr preferRelativeResize="0"/>
          <p:nvPr/>
        </p:nvPicPr>
        <p:blipFill>
          <a:blip r:embed="rId3">
            <a:alphaModFix/>
          </a:blip>
          <a:stretch>
            <a:fillRect/>
          </a:stretch>
        </p:blipFill>
        <p:spPr>
          <a:xfrm>
            <a:off x="10837725" y="4295400"/>
            <a:ext cx="6182275" cy="5014500"/>
          </a:xfrm>
          <a:prstGeom prst="rect">
            <a:avLst/>
          </a:prstGeom>
          <a:noFill/>
          <a:ln>
            <a:noFill/>
          </a:ln>
        </p:spPr>
      </p:pic>
      <p:pic>
        <p:nvPicPr>
          <p:cNvPr id="91" name="Google Shape;91;p13"/>
          <p:cNvPicPr preferRelativeResize="0"/>
          <p:nvPr/>
        </p:nvPicPr>
        <p:blipFill>
          <a:blip r:embed="rId4">
            <a:alphaModFix/>
          </a:blip>
          <a:stretch>
            <a:fillRect/>
          </a:stretch>
        </p:blipFill>
        <p:spPr>
          <a:xfrm>
            <a:off x="3948500" y="6161700"/>
            <a:ext cx="5666749" cy="3148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14"/>
          <p:cNvSpPr txBox="1"/>
          <p:nvPr>
            <p:ph idx="1" type="body"/>
          </p:nvPr>
        </p:nvSpPr>
        <p:spPr>
          <a:xfrm>
            <a:off x="1021575" y="2701550"/>
            <a:ext cx="8229600" cy="4526100"/>
          </a:xfrm>
          <a:prstGeom prst="rect">
            <a:avLst/>
          </a:prstGeom>
        </p:spPr>
        <p:txBody>
          <a:bodyPr anchorCtr="0" anchor="t" bIns="45700" lIns="91425" spcFirstLastPara="1" rIns="91425" wrap="square" tIns="45700">
            <a:normAutofit/>
          </a:bodyPr>
          <a:lstStyle/>
          <a:p>
            <a:pPr indent="0" lvl="0" marL="0" rtl="0" algn="l">
              <a:spcBef>
                <a:spcPts val="360"/>
              </a:spcBef>
              <a:spcAft>
                <a:spcPts val="0"/>
              </a:spcAft>
              <a:buNone/>
            </a:pPr>
            <a:r>
              <a:t/>
            </a:r>
            <a:endParaRPr/>
          </a:p>
        </p:txBody>
      </p:sp>
      <p:sp>
        <p:nvSpPr>
          <p:cNvPr id="97" name="Google Shape;97;p14"/>
          <p:cNvSpPr txBox="1"/>
          <p:nvPr>
            <p:ph type="ctrTitle"/>
          </p:nvPr>
        </p:nvSpPr>
        <p:spPr>
          <a:xfrm>
            <a:off x="1034150" y="1136200"/>
            <a:ext cx="17409600" cy="14700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Demo: Leyden Jar</a:t>
            </a:r>
            <a:endParaRPr/>
          </a:p>
        </p:txBody>
      </p:sp>
      <p:sp>
        <p:nvSpPr>
          <p:cNvPr id="98" name="Google Shape;98;p14"/>
          <p:cNvSpPr txBox="1"/>
          <p:nvPr>
            <p:ph idx="2" type="body"/>
          </p:nvPr>
        </p:nvSpPr>
        <p:spPr>
          <a:xfrm>
            <a:off x="7251850" y="2701550"/>
            <a:ext cx="8229600" cy="4526100"/>
          </a:xfrm>
          <a:prstGeom prst="rect">
            <a:avLst/>
          </a:prstGeom>
        </p:spPr>
        <p:txBody>
          <a:bodyPr anchorCtr="0" anchor="t" bIns="45700" lIns="91425" spcFirstLastPara="1" rIns="91425" wrap="square" tIns="45700">
            <a:normAutofit/>
          </a:bodyPr>
          <a:lstStyle/>
          <a:p>
            <a:pPr indent="0" lvl="0" marL="0" rtl="0" algn="l">
              <a:spcBef>
                <a:spcPts val="360"/>
              </a:spcBef>
              <a:spcAft>
                <a:spcPts val="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15"/>
          <p:cNvSpPr txBox="1"/>
          <p:nvPr>
            <p:ph type="ctrTitle"/>
          </p:nvPr>
        </p:nvSpPr>
        <p:spPr>
          <a:xfrm>
            <a:off x="1034150" y="1136200"/>
            <a:ext cx="17409600" cy="14700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Temperature</a:t>
            </a:r>
            <a:endParaRPr/>
          </a:p>
        </p:txBody>
      </p:sp>
      <p:sp>
        <p:nvSpPr>
          <p:cNvPr id="104" name="Google Shape;104;p15"/>
          <p:cNvSpPr txBox="1"/>
          <p:nvPr>
            <p:ph idx="1" type="body"/>
          </p:nvPr>
        </p:nvSpPr>
        <p:spPr>
          <a:xfrm>
            <a:off x="1021575" y="2701550"/>
            <a:ext cx="15904800" cy="1687500"/>
          </a:xfrm>
          <a:prstGeom prst="rect">
            <a:avLst/>
          </a:prstGeom>
        </p:spPr>
        <p:txBody>
          <a:bodyPr anchorCtr="0" anchor="t" bIns="45700" lIns="91425" spcFirstLastPara="1" rIns="91425" wrap="square" tIns="45700">
            <a:normAutofit/>
          </a:bodyPr>
          <a:lstStyle/>
          <a:p>
            <a:pPr indent="0" lvl="0" marL="0" rtl="0" algn="l">
              <a:spcBef>
                <a:spcPts val="360"/>
              </a:spcBef>
              <a:spcAft>
                <a:spcPts val="0"/>
              </a:spcAft>
              <a:buNone/>
            </a:pPr>
            <a:r>
              <a:rPr lang="en-US" sz="3200"/>
              <a:t>Kinetic energy is energy from motion. The larger the velocity of an object, the larger the kinetic energy! In the context of thermodynamics, you may hear kinetic energy referred to as thermal energy.</a:t>
            </a:r>
            <a:endParaRPr sz="3200"/>
          </a:p>
        </p:txBody>
      </p:sp>
      <p:sp>
        <p:nvSpPr>
          <p:cNvPr id="105" name="Google Shape;105;p15"/>
          <p:cNvSpPr txBox="1"/>
          <p:nvPr>
            <p:ph idx="1" type="body"/>
          </p:nvPr>
        </p:nvSpPr>
        <p:spPr>
          <a:xfrm>
            <a:off x="1021575" y="4546475"/>
            <a:ext cx="15904800" cy="1470000"/>
          </a:xfrm>
          <a:prstGeom prst="rect">
            <a:avLst/>
          </a:prstGeom>
        </p:spPr>
        <p:txBody>
          <a:bodyPr anchorCtr="0" anchor="t" bIns="45700" lIns="91425" spcFirstLastPara="1" rIns="91425" wrap="square" tIns="45700">
            <a:normAutofit/>
          </a:bodyPr>
          <a:lstStyle/>
          <a:p>
            <a:pPr indent="0" lvl="0" marL="0" rtl="0" algn="l">
              <a:spcBef>
                <a:spcPts val="360"/>
              </a:spcBef>
              <a:spcAft>
                <a:spcPts val="0"/>
              </a:spcAft>
              <a:buNone/>
            </a:pPr>
            <a:r>
              <a:rPr lang="en-US" sz="3200"/>
              <a:t>Temperature is the average kinetic energy of an object.</a:t>
            </a:r>
            <a:endParaRPr sz="3200"/>
          </a:p>
        </p:txBody>
      </p:sp>
      <p:pic>
        <p:nvPicPr>
          <p:cNvPr id="106" name="Google Shape;106;p15"/>
          <p:cNvPicPr preferRelativeResize="0"/>
          <p:nvPr/>
        </p:nvPicPr>
        <p:blipFill>
          <a:blip r:embed="rId3">
            <a:alphaModFix/>
          </a:blip>
          <a:stretch>
            <a:fillRect/>
          </a:stretch>
        </p:blipFill>
        <p:spPr>
          <a:xfrm>
            <a:off x="10068375" y="5700225"/>
            <a:ext cx="6858000" cy="3857625"/>
          </a:xfrm>
          <a:prstGeom prst="rect">
            <a:avLst/>
          </a:prstGeom>
          <a:noFill/>
          <a:ln>
            <a:noFill/>
          </a:ln>
        </p:spPr>
      </p:pic>
      <p:pic>
        <p:nvPicPr>
          <p:cNvPr id="107" name="Google Shape;107;p15"/>
          <p:cNvPicPr preferRelativeResize="0"/>
          <p:nvPr/>
        </p:nvPicPr>
        <p:blipFill>
          <a:blip r:embed="rId4">
            <a:alphaModFix/>
          </a:blip>
          <a:stretch>
            <a:fillRect/>
          </a:stretch>
        </p:blipFill>
        <p:spPr>
          <a:xfrm>
            <a:off x="2800275" y="5646175"/>
            <a:ext cx="5287634" cy="396572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16"/>
          <p:cNvSpPr txBox="1"/>
          <p:nvPr>
            <p:ph type="ctrTitle"/>
          </p:nvPr>
        </p:nvSpPr>
        <p:spPr>
          <a:xfrm>
            <a:off x="1034150" y="1136200"/>
            <a:ext cx="17409600" cy="14700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Equilibrium</a:t>
            </a:r>
            <a:endParaRPr/>
          </a:p>
        </p:txBody>
      </p:sp>
      <p:sp>
        <p:nvSpPr>
          <p:cNvPr id="113" name="Google Shape;113;p16"/>
          <p:cNvSpPr txBox="1"/>
          <p:nvPr>
            <p:ph idx="1" type="body"/>
          </p:nvPr>
        </p:nvSpPr>
        <p:spPr>
          <a:xfrm>
            <a:off x="1021575" y="2701550"/>
            <a:ext cx="15904800" cy="1470000"/>
          </a:xfrm>
          <a:prstGeom prst="rect">
            <a:avLst/>
          </a:prstGeom>
        </p:spPr>
        <p:txBody>
          <a:bodyPr anchorCtr="0" anchor="t" bIns="45700" lIns="91425" spcFirstLastPara="1" rIns="91425" wrap="square" tIns="45700">
            <a:normAutofit/>
          </a:bodyPr>
          <a:lstStyle/>
          <a:p>
            <a:pPr indent="0" lvl="0" marL="0" rtl="0" algn="l">
              <a:spcBef>
                <a:spcPts val="360"/>
              </a:spcBef>
              <a:spcAft>
                <a:spcPts val="0"/>
              </a:spcAft>
              <a:buNone/>
            </a:pPr>
            <a:r>
              <a:rPr lang="en-US" sz="3200"/>
              <a:t>When two objects touch, the object with a temperature will </a:t>
            </a:r>
            <a:r>
              <a:rPr lang="en-US" sz="3200"/>
              <a:t>dissipate</a:t>
            </a:r>
            <a:r>
              <a:rPr lang="en-US" sz="3200"/>
              <a:t> thermal energy to the lower temperature object.</a:t>
            </a:r>
            <a:endParaRPr sz="3200"/>
          </a:p>
        </p:txBody>
      </p:sp>
      <p:sp>
        <p:nvSpPr>
          <p:cNvPr id="114" name="Google Shape;114;p16"/>
          <p:cNvSpPr txBox="1"/>
          <p:nvPr>
            <p:ph idx="1" type="body"/>
          </p:nvPr>
        </p:nvSpPr>
        <p:spPr>
          <a:xfrm>
            <a:off x="1021575" y="3955300"/>
            <a:ext cx="15904800" cy="1470000"/>
          </a:xfrm>
          <a:prstGeom prst="rect">
            <a:avLst/>
          </a:prstGeom>
        </p:spPr>
        <p:txBody>
          <a:bodyPr anchorCtr="0" anchor="t" bIns="45700" lIns="91425" spcFirstLastPara="1" rIns="91425" wrap="square" tIns="45700">
            <a:normAutofit/>
          </a:bodyPr>
          <a:lstStyle/>
          <a:p>
            <a:pPr indent="0" lvl="0" marL="0" rtl="0" algn="l">
              <a:spcBef>
                <a:spcPts val="360"/>
              </a:spcBef>
              <a:spcAft>
                <a:spcPts val="0"/>
              </a:spcAft>
              <a:buNone/>
            </a:pPr>
            <a:r>
              <a:rPr lang="en-US" sz="3200"/>
              <a:t>When no more thermal energy is transferred, we say two objects are at thermal </a:t>
            </a:r>
            <a:r>
              <a:rPr lang="en-US" sz="3200"/>
              <a:t>equilibrium</a:t>
            </a:r>
            <a:r>
              <a:rPr lang="en-US" sz="3200"/>
              <a:t>.</a:t>
            </a:r>
            <a:endParaRPr sz="3200"/>
          </a:p>
        </p:txBody>
      </p:sp>
      <p:pic>
        <p:nvPicPr>
          <p:cNvPr id="115" name="Google Shape;115;p16"/>
          <p:cNvPicPr preferRelativeResize="0"/>
          <p:nvPr/>
        </p:nvPicPr>
        <p:blipFill>
          <a:blip r:embed="rId3">
            <a:alphaModFix/>
          </a:blip>
          <a:stretch>
            <a:fillRect/>
          </a:stretch>
        </p:blipFill>
        <p:spPr>
          <a:xfrm>
            <a:off x="9150575" y="5062175"/>
            <a:ext cx="6619875" cy="4467225"/>
          </a:xfrm>
          <a:prstGeom prst="rect">
            <a:avLst/>
          </a:prstGeom>
          <a:noFill/>
          <a:ln>
            <a:noFill/>
          </a:ln>
        </p:spPr>
      </p:pic>
      <p:pic>
        <p:nvPicPr>
          <p:cNvPr id="116" name="Google Shape;116;p16"/>
          <p:cNvPicPr preferRelativeResize="0"/>
          <p:nvPr/>
        </p:nvPicPr>
        <p:blipFill rotWithShape="1">
          <a:blip r:embed="rId4">
            <a:alphaModFix/>
          </a:blip>
          <a:srcRect b="8265" l="0" r="0" t="0"/>
          <a:stretch/>
        </p:blipFill>
        <p:spPr>
          <a:xfrm>
            <a:off x="2204632" y="5062175"/>
            <a:ext cx="6260844" cy="44672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17"/>
          <p:cNvSpPr txBox="1"/>
          <p:nvPr>
            <p:ph type="ctrTitle"/>
          </p:nvPr>
        </p:nvSpPr>
        <p:spPr>
          <a:xfrm>
            <a:off x="1034150" y="1136200"/>
            <a:ext cx="17409600" cy="14700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Thermal Expansion</a:t>
            </a:r>
            <a:endParaRPr/>
          </a:p>
        </p:txBody>
      </p:sp>
      <p:sp>
        <p:nvSpPr>
          <p:cNvPr id="122" name="Google Shape;122;p17"/>
          <p:cNvSpPr txBox="1"/>
          <p:nvPr>
            <p:ph idx="1" type="body"/>
          </p:nvPr>
        </p:nvSpPr>
        <p:spPr>
          <a:xfrm>
            <a:off x="1021575" y="2701550"/>
            <a:ext cx="15904800" cy="1470000"/>
          </a:xfrm>
          <a:prstGeom prst="rect">
            <a:avLst/>
          </a:prstGeom>
        </p:spPr>
        <p:txBody>
          <a:bodyPr anchorCtr="0" anchor="t" bIns="45700" lIns="91425" spcFirstLastPara="1" rIns="91425" wrap="square" tIns="45700">
            <a:normAutofit/>
          </a:bodyPr>
          <a:lstStyle/>
          <a:p>
            <a:pPr indent="0" lvl="0" marL="0" rtl="0" algn="l">
              <a:spcBef>
                <a:spcPts val="360"/>
              </a:spcBef>
              <a:spcAft>
                <a:spcPts val="0"/>
              </a:spcAft>
              <a:buNone/>
            </a:pPr>
            <a:r>
              <a:rPr lang="en-US" sz="3200"/>
              <a:t>Hotter things tend to expand. This is because the atoms within the object vibrate more, so they spread out.</a:t>
            </a:r>
            <a:endParaRPr sz="3200"/>
          </a:p>
        </p:txBody>
      </p:sp>
      <p:pic>
        <p:nvPicPr>
          <p:cNvPr id="123" name="Google Shape;123;p17"/>
          <p:cNvPicPr preferRelativeResize="0"/>
          <p:nvPr/>
        </p:nvPicPr>
        <p:blipFill rotWithShape="1">
          <a:blip r:embed="rId3">
            <a:alphaModFix/>
          </a:blip>
          <a:srcRect b="6023" l="0" r="0" t="0"/>
          <a:stretch/>
        </p:blipFill>
        <p:spPr>
          <a:xfrm>
            <a:off x="12571775" y="3847325"/>
            <a:ext cx="3206300" cy="5353975"/>
          </a:xfrm>
          <a:prstGeom prst="rect">
            <a:avLst/>
          </a:prstGeom>
          <a:noFill/>
          <a:ln>
            <a:noFill/>
          </a:ln>
        </p:spPr>
      </p:pic>
      <p:sp>
        <p:nvSpPr>
          <p:cNvPr id="124" name="Google Shape;124;p17"/>
          <p:cNvSpPr txBox="1"/>
          <p:nvPr>
            <p:ph idx="1" type="body"/>
          </p:nvPr>
        </p:nvSpPr>
        <p:spPr>
          <a:xfrm>
            <a:off x="1021575" y="4025575"/>
            <a:ext cx="11311800" cy="3230700"/>
          </a:xfrm>
          <a:prstGeom prst="rect">
            <a:avLst/>
          </a:prstGeom>
        </p:spPr>
        <p:txBody>
          <a:bodyPr anchorCtr="0" anchor="t" bIns="45700" lIns="91425" spcFirstLastPara="1" rIns="91425" wrap="square" tIns="45700">
            <a:normAutofit/>
          </a:bodyPr>
          <a:lstStyle/>
          <a:p>
            <a:pPr indent="0" lvl="0" marL="0" rtl="0" algn="l">
              <a:spcBef>
                <a:spcPts val="360"/>
              </a:spcBef>
              <a:spcAft>
                <a:spcPts val="0"/>
              </a:spcAft>
              <a:buNone/>
            </a:pPr>
            <a:r>
              <a:rPr lang="en-US" sz="3200"/>
              <a:t>Water is special! It actually expands when it cools below 4 degrees Celsius. Hot water and ice have similar volumes (sizes), so you can quickly freeze boiling water.</a:t>
            </a:r>
            <a:endParaRPr sz="32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p18"/>
          <p:cNvSpPr txBox="1"/>
          <p:nvPr>
            <p:ph idx="1" type="body"/>
          </p:nvPr>
        </p:nvSpPr>
        <p:spPr>
          <a:xfrm>
            <a:off x="1021575" y="2701550"/>
            <a:ext cx="8229600" cy="4526100"/>
          </a:xfrm>
          <a:prstGeom prst="rect">
            <a:avLst/>
          </a:prstGeom>
        </p:spPr>
        <p:txBody>
          <a:bodyPr anchorCtr="0" anchor="t" bIns="45700" lIns="91425" spcFirstLastPara="1" rIns="91425" wrap="square" tIns="45700">
            <a:normAutofit/>
          </a:bodyPr>
          <a:lstStyle/>
          <a:p>
            <a:pPr indent="0" lvl="0" marL="0" rtl="0" algn="l">
              <a:spcBef>
                <a:spcPts val="360"/>
              </a:spcBef>
              <a:spcAft>
                <a:spcPts val="0"/>
              </a:spcAft>
              <a:buNone/>
            </a:pPr>
            <a:r>
              <a:t/>
            </a:r>
            <a:endParaRPr/>
          </a:p>
        </p:txBody>
      </p:sp>
      <p:sp>
        <p:nvSpPr>
          <p:cNvPr id="130" name="Google Shape;130;p18"/>
          <p:cNvSpPr txBox="1"/>
          <p:nvPr>
            <p:ph type="ctrTitle"/>
          </p:nvPr>
        </p:nvSpPr>
        <p:spPr>
          <a:xfrm>
            <a:off x="1034150" y="1136200"/>
            <a:ext cx="17409600" cy="14700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Demo: Rubber Band</a:t>
            </a:r>
            <a:endParaRPr/>
          </a:p>
        </p:txBody>
      </p:sp>
      <p:sp>
        <p:nvSpPr>
          <p:cNvPr id="131" name="Google Shape;131;p18"/>
          <p:cNvSpPr txBox="1"/>
          <p:nvPr>
            <p:ph idx="2" type="body"/>
          </p:nvPr>
        </p:nvSpPr>
        <p:spPr>
          <a:xfrm>
            <a:off x="7251850" y="2701550"/>
            <a:ext cx="8229600" cy="4526100"/>
          </a:xfrm>
          <a:prstGeom prst="rect">
            <a:avLst/>
          </a:prstGeom>
        </p:spPr>
        <p:txBody>
          <a:bodyPr anchorCtr="0" anchor="t" bIns="45700" lIns="91425" spcFirstLastPara="1" rIns="91425" wrap="square" tIns="45700">
            <a:normAutofit/>
          </a:bodyPr>
          <a:lstStyle/>
          <a:p>
            <a:pPr indent="0" lvl="0" marL="0" rtl="0" algn="l">
              <a:spcBef>
                <a:spcPts val="360"/>
              </a:spcBef>
              <a:spcAft>
                <a:spcPts val="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19"/>
          <p:cNvSpPr txBox="1"/>
          <p:nvPr>
            <p:ph type="ctrTitle"/>
          </p:nvPr>
        </p:nvSpPr>
        <p:spPr>
          <a:xfrm>
            <a:off x="1034150" y="1136200"/>
            <a:ext cx="17409600" cy="14700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First Law of Thermodynamics</a:t>
            </a:r>
            <a:endParaRPr/>
          </a:p>
        </p:txBody>
      </p:sp>
      <p:sp>
        <p:nvSpPr>
          <p:cNvPr id="137" name="Google Shape;137;p19"/>
          <p:cNvSpPr txBox="1"/>
          <p:nvPr>
            <p:ph idx="1" type="subTitle"/>
          </p:nvPr>
        </p:nvSpPr>
        <p:spPr>
          <a:xfrm>
            <a:off x="1034150" y="2875025"/>
            <a:ext cx="16017900" cy="1752600"/>
          </a:xfrm>
          <a:prstGeom prst="rect">
            <a:avLst/>
          </a:prstGeom>
        </p:spPr>
        <p:txBody>
          <a:bodyPr anchorCtr="0" anchor="t" bIns="45700" lIns="91425" spcFirstLastPara="1" rIns="91425" wrap="square" tIns="45700">
            <a:normAutofit/>
          </a:bodyPr>
          <a:lstStyle/>
          <a:p>
            <a:pPr indent="0" lvl="0" marL="0" rtl="0" algn="ctr">
              <a:spcBef>
                <a:spcPts val="640"/>
              </a:spcBef>
              <a:spcAft>
                <a:spcPts val="0"/>
              </a:spcAft>
              <a:buNone/>
            </a:pPr>
            <a:r>
              <a:rPr lang="en-US" sz="3200"/>
              <a:t>“The internal energy (E) is equal to the difference of the heat transfer (Q) into a system and the work (W) done by the system.”</a:t>
            </a:r>
            <a:endParaRPr sz="3200"/>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FE6346"/>
      </a:dk2>
      <a:lt2>
        <a:srgbClr val="FFBD5B"/>
      </a:lt2>
      <a:accent1>
        <a:srgbClr val="888888"/>
      </a:accent1>
      <a:accent2>
        <a:srgbClr val="E8C33B"/>
      </a:accent2>
      <a:accent3>
        <a:srgbClr val="FE6346"/>
      </a:accent3>
      <a:accent4>
        <a:srgbClr val="888888"/>
      </a:accent4>
      <a:accent5>
        <a:srgbClr val="FFBD5B"/>
      </a:accent5>
      <a:accent6>
        <a:srgbClr val="E8C33B"/>
      </a:accent6>
      <a:hlink>
        <a:srgbClr val="FE6346"/>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